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3" r:id="rId7"/>
    <p:sldId id="264" r:id="rId8"/>
    <p:sldId id="265" r:id="rId9"/>
    <p:sldId id="266" r:id="rId10"/>
    <p:sldId id="267" r:id="rId11"/>
    <p:sldId id="259" r:id="rId12"/>
    <p:sldId id="269" r:id="rId13"/>
    <p:sldId id="268" r:id="rId14"/>
    <p:sldId id="271" r:id="rId15"/>
    <p:sldId id="272" r:id="rId16"/>
    <p:sldId id="270" r:id="rId17"/>
    <p:sldId id="260" r:id="rId18"/>
    <p:sldId id="273" r:id="rId19"/>
    <p:sldId id="274" r:id="rId20"/>
    <p:sldId id="275" r:id="rId21"/>
    <p:sldId id="276" r:id="rId22"/>
    <p:sldId id="277" r:id="rId23"/>
    <p:sldId id="261" r:id="rId24"/>
    <p:sldId id="278" r:id="rId25"/>
    <p:sldId id="279" r:id="rId26"/>
    <p:sldId id="280" r:id="rId27"/>
    <p:sldId id="282" r:id="rId28"/>
    <p:sldId id="262" r:id="rId29"/>
    <p:sldId id="284" r:id="rId30"/>
    <p:sldId id="287" r:id="rId31"/>
    <p:sldId id="285" r:id="rId32"/>
    <p:sldId id="286" r:id="rId33"/>
    <p:sldId id="288" r:id="rId34"/>
    <p:sldId id="291" r:id="rId35"/>
  </p:sldIdLst>
  <p:sldSz cx="9144000" cy="5143500" type="screen16x9"/>
  <p:notesSz cx="6858000" cy="9144000"/>
  <p:custDataLst>
    <p:tags r:id="rId3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349D6"/>
    <a:srgbClr val="00A1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6" d="100"/>
          <a:sy n="106" d="100"/>
        </p:scale>
        <p:origin x="930" y="11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535.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2DF1B07C-570D-4F57-8DFC-2512A366D9A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23DBF9B-24FA-4FCE-81B8-05A326848A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DF1B07C-570D-4F57-8DFC-2512A366D9A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23DBF9B-24FA-4FCE-81B8-05A326848A7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1" Type="http://schemas.openxmlformats.org/officeDocument/2006/relationships/slideLayout" Target="../slideLayouts/slideLayout4.xml"/><Relationship Id="rId20" Type="http://schemas.openxmlformats.org/officeDocument/2006/relationships/tags" Target="../tags/tag105.xml"/><Relationship Id="rId2" Type="http://schemas.openxmlformats.org/officeDocument/2006/relationships/tags" Target="../tags/tag87.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1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6" Type="http://schemas.openxmlformats.org/officeDocument/2006/relationships/slideLayout" Target="../slideLayouts/slideLayout4.xml"/><Relationship Id="rId45" Type="http://schemas.openxmlformats.org/officeDocument/2006/relationships/tags" Target="../tags/tag150.xml"/><Relationship Id="rId44" Type="http://schemas.openxmlformats.org/officeDocument/2006/relationships/tags" Target="../tags/tag149.xml"/><Relationship Id="rId43" Type="http://schemas.openxmlformats.org/officeDocument/2006/relationships/tags" Target="../tags/tag148.xml"/><Relationship Id="rId42" Type="http://schemas.openxmlformats.org/officeDocument/2006/relationships/tags" Target="../tags/tag147.xml"/><Relationship Id="rId41" Type="http://schemas.openxmlformats.org/officeDocument/2006/relationships/tags" Target="../tags/tag146.xml"/><Relationship Id="rId40" Type="http://schemas.openxmlformats.org/officeDocument/2006/relationships/tags" Target="../tags/tag145.xml"/><Relationship Id="rId4" Type="http://schemas.openxmlformats.org/officeDocument/2006/relationships/tags" Target="../tags/tag109.xml"/><Relationship Id="rId39" Type="http://schemas.openxmlformats.org/officeDocument/2006/relationships/tags" Target="../tags/tag144.xml"/><Relationship Id="rId38" Type="http://schemas.openxmlformats.org/officeDocument/2006/relationships/tags" Target="../tags/tag143.xml"/><Relationship Id="rId37" Type="http://schemas.openxmlformats.org/officeDocument/2006/relationships/tags" Target="../tags/tag142.xml"/><Relationship Id="rId36" Type="http://schemas.openxmlformats.org/officeDocument/2006/relationships/tags" Target="../tags/tag141.xml"/><Relationship Id="rId35" Type="http://schemas.openxmlformats.org/officeDocument/2006/relationships/tags" Target="../tags/tag140.xml"/><Relationship Id="rId34" Type="http://schemas.openxmlformats.org/officeDocument/2006/relationships/tags" Target="../tags/tag139.xml"/><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08.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3" Type="http://schemas.openxmlformats.org/officeDocument/2006/relationships/slideLayout" Target="../slideLayouts/slideLayout4.xml"/><Relationship Id="rId32" Type="http://schemas.openxmlformats.org/officeDocument/2006/relationships/tags" Target="../tags/tag182.xml"/><Relationship Id="rId31" Type="http://schemas.openxmlformats.org/officeDocument/2006/relationships/tags" Target="../tags/tag181.xml"/><Relationship Id="rId30" Type="http://schemas.openxmlformats.org/officeDocument/2006/relationships/tags" Target="../tags/tag180.xml"/><Relationship Id="rId3" Type="http://schemas.openxmlformats.org/officeDocument/2006/relationships/tags" Target="../tags/tag153.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5" Type="http://schemas.openxmlformats.org/officeDocument/2006/relationships/notesSlide" Target="../notesSlides/notesSlide2.xml"/><Relationship Id="rId54" Type="http://schemas.openxmlformats.org/officeDocument/2006/relationships/slideLayout" Target="../slideLayouts/slideLayout4.xml"/><Relationship Id="rId53" Type="http://schemas.openxmlformats.org/officeDocument/2006/relationships/tags" Target="../tags/tag235.xml"/><Relationship Id="rId52" Type="http://schemas.openxmlformats.org/officeDocument/2006/relationships/tags" Target="../tags/tag234.xml"/><Relationship Id="rId51" Type="http://schemas.openxmlformats.org/officeDocument/2006/relationships/tags" Target="../tags/tag233.xml"/><Relationship Id="rId50" Type="http://schemas.openxmlformats.org/officeDocument/2006/relationships/tags" Target="../tags/tag232.xml"/><Relationship Id="rId5" Type="http://schemas.openxmlformats.org/officeDocument/2006/relationships/tags" Target="../tags/tag187.xml"/><Relationship Id="rId49" Type="http://schemas.openxmlformats.org/officeDocument/2006/relationships/tags" Target="../tags/tag231.xml"/><Relationship Id="rId48" Type="http://schemas.openxmlformats.org/officeDocument/2006/relationships/tags" Target="../tags/tag230.xml"/><Relationship Id="rId47" Type="http://schemas.openxmlformats.org/officeDocument/2006/relationships/tags" Target="../tags/tag229.xml"/><Relationship Id="rId46" Type="http://schemas.openxmlformats.org/officeDocument/2006/relationships/tags" Target="../tags/tag228.xml"/><Relationship Id="rId45" Type="http://schemas.openxmlformats.org/officeDocument/2006/relationships/tags" Target="../tags/tag227.xml"/><Relationship Id="rId44" Type="http://schemas.openxmlformats.org/officeDocument/2006/relationships/tags" Target="../tags/tag226.xml"/><Relationship Id="rId43" Type="http://schemas.openxmlformats.org/officeDocument/2006/relationships/tags" Target="../tags/tag225.xml"/><Relationship Id="rId42" Type="http://schemas.openxmlformats.org/officeDocument/2006/relationships/tags" Target="../tags/tag224.xml"/><Relationship Id="rId41" Type="http://schemas.openxmlformats.org/officeDocument/2006/relationships/tags" Target="../tags/tag223.xml"/><Relationship Id="rId40" Type="http://schemas.openxmlformats.org/officeDocument/2006/relationships/tags" Target="../tags/tag222.xml"/><Relationship Id="rId4" Type="http://schemas.openxmlformats.org/officeDocument/2006/relationships/tags" Target="../tags/tag186.xml"/><Relationship Id="rId39" Type="http://schemas.openxmlformats.org/officeDocument/2006/relationships/tags" Target="../tags/tag221.xml"/><Relationship Id="rId38" Type="http://schemas.openxmlformats.org/officeDocument/2006/relationships/tags" Target="../tags/tag220.xml"/><Relationship Id="rId37" Type="http://schemas.openxmlformats.org/officeDocument/2006/relationships/tags" Target="../tags/tag219.xml"/><Relationship Id="rId36" Type="http://schemas.openxmlformats.org/officeDocument/2006/relationships/tags" Target="../tags/tag218.xml"/><Relationship Id="rId35" Type="http://schemas.openxmlformats.org/officeDocument/2006/relationships/tags" Target="../tags/tag217.xml"/><Relationship Id="rId34" Type="http://schemas.openxmlformats.org/officeDocument/2006/relationships/tags" Target="../tags/tag216.xml"/><Relationship Id="rId33" Type="http://schemas.openxmlformats.org/officeDocument/2006/relationships/tags" Target="../tags/tag215.xml"/><Relationship Id="rId32" Type="http://schemas.openxmlformats.org/officeDocument/2006/relationships/tags" Target="../tags/tag214.xml"/><Relationship Id="rId31" Type="http://schemas.openxmlformats.org/officeDocument/2006/relationships/tags" Target="../tags/tag213.xml"/><Relationship Id="rId30" Type="http://schemas.openxmlformats.org/officeDocument/2006/relationships/tags" Target="../tags/tag212.xml"/><Relationship Id="rId3" Type="http://schemas.openxmlformats.org/officeDocument/2006/relationships/tags" Target="../tags/tag185.xml"/><Relationship Id="rId29" Type="http://schemas.openxmlformats.org/officeDocument/2006/relationships/tags" Target="../tags/tag211.xml"/><Relationship Id="rId28" Type="http://schemas.openxmlformats.org/officeDocument/2006/relationships/tags" Target="../tags/tag210.xml"/><Relationship Id="rId27" Type="http://schemas.openxmlformats.org/officeDocument/2006/relationships/tags" Target="../tags/tag209.xml"/><Relationship Id="rId26" Type="http://schemas.openxmlformats.org/officeDocument/2006/relationships/tags" Target="../tags/tag208.xml"/><Relationship Id="rId25" Type="http://schemas.openxmlformats.org/officeDocument/2006/relationships/tags" Target="../tags/tag207.xml"/><Relationship Id="rId24" Type="http://schemas.openxmlformats.org/officeDocument/2006/relationships/tags" Target="../tags/tag206.xml"/><Relationship Id="rId23" Type="http://schemas.openxmlformats.org/officeDocument/2006/relationships/tags" Target="../tags/tag205.xml"/><Relationship Id="rId22" Type="http://schemas.openxmlformats.org/officeDocument/2006/relationships/tags" Target="../tags/tag204.xml"/><Relationship Id="rId21" Type="http://schemas.openxmlformats.org/officeDocument/2006/relationships/tags" Target="../tags/tag203.xml"/><Relationship Id="rId20" Type="http://schemas.openxmlformats.org/officeDocument/2006/relationships/tags" Target="../tags/tag202.xml"/><Relationship Id="rId2" Type="http://schemas.openxmlformats.org/officeDocument/2006/relationships/tags" Target="../tags/tag184.xml"/><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5" Type="http://schemas.openxmlformats.org/officeDocument/2006/relationships/slideLayout" Target="../slideLayouts/slideLayout4.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3" Type="http://schemas.openxmlformats.org/officeDocument/2006/relationships/slideLayout" Target="../slideLayouts/slideLayout4.xml"/><Relationship Id="rId42" Type="http://schemas.openxmlformats.org/officeDocument/2006/relationships/tags" Target="../tags/tag291.xml"/><Relationship Id="rId41" Type="http://schemas.openxmlformats.org/officeDocument/2006/relationships/tags" Target="../tags/tag290.xml"/><Relationship Id="rId40" Type="http://schemas.openxmlformats.org/officeDocument/2006/relationships/tags" Target="../tags/tag289.xml"/><Relationship Id="rId4" Type="http://schemas.openxmlformats.org/officeDocument/2006/relationships/tags" Target="../tags/tag253.xml"/><Relationship Id="rId39" Type="http://schemas.openxmlformats.org/officeDocument/2006/relationships/tags" Target="../tags/tag288.xml"/><Relationship Id="rId38" Type="http://schemas.openxmlformats.org/officeDocument/2006/relationships/tags" Target="../tags/tag287.xml"/><Relationship Id="rId37" Type="http://schemas.openxmlformats.org/officeDocument/2006/relationships/tags" Target="../tags/tag286.xml"/><Relationship Id="rId36" Type="http://schemas.openxmlformats.org/officeDocument/2006/relationships/tags" Target="../tags/tag285.xml"/><Relationship Id="rId35" Type="http://schemas.openxmlformats.org/officeDocument/2006/relationships/tags" Target="../tags/tag284.xml"/><Relationship Id="rId34" Type="http://schemas.openxmlformats.org/officeDocument/2006/relationships/tags" Target="../tags/tag283.xml"/><Relationship Id="rId33" Type="http://schemas.openxmlformats.org/officeDocument/2006/relationships/tags" Target="../tags/tag282.xml"/><Relationship Id="rId32" Type="http://schemas.openxmlformats.org/officeDocument/2006/relationships/tags" Target="../tags/tag281.xml"/><Relationship Id="rId31" Type="http://schemas.openxmlformats.org/officeDocument/2006/relationships/tags" Target="../tags/tag280.xml"/><Relationship Id="rId30" Type="http://schemas.openxmlformats.org/officeDocument/2006/relationships/tags" Target="../tags/tag279.xml"/><Relationship Id="rId3" Type="http://schemas.openxmlformats.org/officeDocument/2006/relationships/tags" Target="../tags/tag252.xml"/><Relationship Id="rId29" Type="http://schemas.openxmlformats.org/officeDocument/2006/relationships/tags" Target="../tags/tag278.xml"/><Relationship Id="rId28" Type="http://schemas.openxmlformats.org/officeDocument/2006/relationships/tags" Target="../tags/tag277.xml"/><Relationship Id="rId27" Type="http://schemas.openxmlformats.org/officeDocument/2006/relationships/tags" Target="../tags/tag276.xml"/><Relationship Id="rId26" Type="http://schemas.openxmlformats.org/officeDocument/2006/relationships/tags" Target="../tags/tag275.xml"/><Relationship Id="rId25" Type="http://schemas.openxmlformats.org/officeDocument/2006/relationships/tags" Target="../tags/tag274.xml"/><Relationship Id="rId24" Type="http://schemas.openxmlformats.org/officeDocument/2006/relationships/tags" Target="../tags/tag273.xml"/><Relationship Id="rId23" Type="http://schemas.openxmlformats.org/officeDocument/2006/relationships/tags" Target="../tags/tag272.xml"/><Relationship Id="rId22" Type="http://schemas.openxmlformats.org/officeDocument/2006/relationships/tags" Target="../tags/tag271.xml"/><Relationship Id="rId21" Type="http://schemas.openxmlformats.org/officeDocument/2006/relationships/tags" Target="../tags/tag270.xml"/><Relationship Id="rId20" Type="http://schemas.openxmlformats.org/officeDocument/2006/relationships/tags" Target="../tags/tag269.xml"/><Relationship Id="rId2" Type="http://schemas.openxmlformats.org/officeDocument/2006/relationships/tags" Target="../tags/tag251.xml"/><Relationship Id="rId19" Type="http://schemas.openxmlformats.org/officeDocument/2006/relationships/tags" Target="../tags/tag268.xml"/><Relationship Id="rId18" Type="http://schemas.openxmlformats.org/officeDocument/2006/relationships/tags" Target="../tags/tag267.xml"/><Relationship Id="rId17" Type="http://schemas.openxmlformats.org/officeDocument/2006/relationships/tags" Target="../tags/tag266.xml"/><Relationship Id="rId16" Type="http://schemas.openxmlformats.org/officeDocument/2006/relationships/tags" Target="../tags/tag265.xml"/><Relationship Id="rId15" Type="http://schemas.openxmlformats.org/officeDocument/2006/relationships/tags" Target="../tags/tag264.xml"/><Relationship Id="rId14" Type="http://schemas.openxmlformats.org/officeDocument/2006/relationships/tags" Target="../tags/tag263.xml"/><Relationship Id="rId13" Type="http://schemas.openxmlformats.org/officeDocument/2006/relationships/tags" Target="../tags/tag262.xml"/><Relationship Id="rId12" Type="http://schemas.openxmlformats.org/officeDocument/2006/relationships/tags" Target="../tags/tag261.xml"/><Relationship Id="rId11" Type="http://schemas.openxmlformats.org/officeDocument/2006/relationships/tags" Target="../tags/tag260.xml"/><Relationship Id="rId10" Type="http://schemas.openxmlformats.org/officeDocument/2006/relationships/tags" Target="../tags/tag259.xml"/><Relationship Id="rId1" Type="http://schemas.openxmlformats.org/officeDocument/2006/relationships/tags" Target="../tags/tag250.xml"/></Relationships>
</file>

<file path=ppt/slides/_rels/slide19.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0" Type="http://schemas.openxmlformats.org/officeDocument/2006/relationships/slideLayout" Target="../slideLayouts/slideLayout4.xml"/><Relationship Id="rId3" Type="http://schemas.openxmlformats.org/officeDocument/2006/relationships/tags" Target="../tags/tag294.xml"/><Relationship Id="rId29" Type="http://schemas.openxmlformats.org/officeDocument/2006/relationships/tags" Target="../tags/tag317.xml"/><Relationship Id="rId28" Type="http://schemas.openxmlformats.org/officeDocument/2006/relationships/tags" Target="../tags/tag316.xml"/><Relationship Id="rId27" Type="http://schemas.openxmlformats.org/officeDocument/2006/relationships/tags" Target="../tags/tag315.xml"/><Relationship Id="rId26" Type="http://schemas.openxmlformats.org/officeDocument/2006/relationships/tags" Target="../tags/tag314.xml"/><Relationship Id="rId25" Type="http://schemas.openxmlformats.org/officeDocument/2006/relationships/tags" Target="../tags/tag313.xml"/><Relationship Id="rId24" Type="http://schemas.openxmlformats.org/officeDocument/2006/relationships/image" Target="../media/image15.jpeg"/><Relationship Id="rId23" Type="http://schemas.openxmlformats.org/officeDocument/2006/relationships/tags" Target="../tags/tag31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tags" Target="../tags/tag293.xml"/><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image" Target="../media/image14.jpeg"/><Relationship Id="rId16" Type="http://schemas.openxmlformats.org/officeDocument/2006/relationships/tags" Target="../tags/tag306.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image" Target="../media/image13.jpeg"/><Relationship Id="rId1" Type="http://schemas.openxmlformats.org/officeDocument/2006/relationships/tags" Target="../tags/tag292.xml"/></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4" Type="http://schemas.openxmlformats.org/officeDocument/2006/relationships/slideLayout" Target="../slideLayouts/slideLayout2.xml"/><Relationship Id="rId33" Type="http://schemas.openxmlformats.org/officeDocument/2006/relationships/tags" Target="../tags/tag30.xml"/><Relationship Id="rId32" Type="http://schemas.openxmlformats.org/officeDocument/2006/relationships/tags" Target="../tags/tag29.xml"/><Relationship Id="rId31" Type="http://schemas.openxmlformats.org/officeDocument/2006/relationships/tags" Target="../tags/tag28.xml"/><Relationship Id="rId30" Type="http://schemas.openxmlformats.org/officeDocument/2006/relationships/tags" Target="../tags/tag27.xml"/><Relationship Id="rId3" Type="http://schemas.openxmlformats.org/officeDocument/2006/relationships/image" Target="../media/image3.png"/><Relationship Id="rId29" Type="http://schemas.openxmlformats.org/officeDocument/2006/relationships/tags" Target="../tags/tag2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image" Target="../media/image10.png"/><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9" Type="http://schemas.openxmlformats.org/officeDocument/2006/relationships/slideLayout" Target="../slideLayouts/slideLayout4.xml"/><Relationship Id="rId28" Type="http://schemas.openxmlformats.org/officeDocument/2006/relationships/tags" Target="../tags/tag345.xml"/><Relationship Id="rId27" Type="http://schemas.openxmlformats.org/officeDocument/2006/relationships/tags" Target="../tags/tag344.xml"/><Relationship Id="rId26" Type="http://schemas.openxmlformats.org/officeDocument/2006/relationships/tags" Target="../tags/tag343.xml"/><Relationship Id="rId25" Type="http://schemas.openxmlformats.org/officeDocument/2006/relationships/tags" Target="../tags/tag342.xml"/><Relationship Id="rId24" Type="http://schemas.openxmlformats.org/officeDocument/2006/relationships/tags" Target="../tags/tag341.xml"/><Relationship Id="rId23" Type="http://schemas.openxmlformats.org/officeDocument/2006/relationships/tags" Target="../tags/tag340.xml"/><Relationship Id="rId22" Type="http://schemas.openxmlformats.org/officeDocument/2006/relationships/tags" Target="../tags/tag339.xml"/><Relationship Id="rId21" Type="http://schemas.openxmlformats.org/officeDocument/2006/relationships/tags" Target="../tags/tag338.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5" Type="http://schemas.openxmlformats.org/officeDocument/2006/relationships/slideLayout" Target="../slideLayouts/slideLayout4.xml"/><Relationship Id="rId44" Type="http://schemas.openxmlformats.org/officeDocument/2006/relationships/tags" Target="../tags/tag389.xml"/><Relationship Id="rId43" Type="http://schemas.openxmlformats.org/officeDocument/2006/relationships/tags" Target="../tags/tag388.xml"/><Relationship Id="rId42" Type="http://schemas.openxmlformats.org/officeDocument/2006/relationships/tags" Target="../tags/tag387.xml"/><Relationship Id="rId41" Type="http://schemas.openxmlformats.org/officeDocument/2006/relationships/tags" Target="../tags/tag386.xml"/><Relationship Id="rId40" Type="http://schemas.openxmlformats.org/officeDocument/2006/relationships/tags" Target="../tags/tag385.xml"/><Relationship Id="rId4" Type="http://schemas.openxmlformats.org/officeDocument/2006/relationships/tags" Target="../tags/tag349.xml"/><Relationship Id="rId39" Type="http://schemas.openxmlformats.org/officeDocument/2006/relationships/tags" Target="../tags/tag384.xml"/><Relationship Id="rId38" Type="http://schemas.openxmlformats.org/officeDocument/2006/relationships/tags" Target="../tags/tag383.xml"/><Relationship Id="rId37" Type="http://schemas.openxmlformats.org/officeDocument/2006/relationships/tags" Target="../tags/tag382.xml"/><Relationship Id="rId36" Type="http://schemas.openxmlformats.org/officeDocument/2006/relationships/tags" Target="../tags/tag381.xml"/><Relationship Id="rId35" Type="http://schemas.openxmlformats.org/officeDocument/2006/relationships/tags" Target="../tags/tag380.xml"/><Relationship Id="rId34" Type="http://schemas.openxmlformats.org/officeDocument/2006/relationships/tags" Target="../tags/tag379.xml"/><Relationship Id="rId33" Type="http://schemas.openxmlformats.org/officeDocument/2006/relationships/tags" Target="../tags/tag378.xml"/><Relationship Id="rId32" Type="http://schemas.openxmlformats.org/officeDocument/2006/relationships/tags" Target="../tags/tag377.xml"/><Relationship Id="rId31" Type="http://schemas.openxmlformats.org/officeDocument/2006/relationships/tags" Target="../tags/tag376.xml"/><Relationship Id="rId30" Type="http://schemas.openxmlformats.org/officeDocument/2006/relationships/tags" Target="../tags/tag375.xml"/><Relationship Id="rId3" Type="http://schemas.openxmlformats.org/officeDocument/2006/relationships/tags" Target="../tags/tag348.xml"/><Relationship Id="rId29" Type="http://schemas.openxmlformats.org/officeDocument/2006/relationships/tags" Target="../tags/tag374.xml"/><Relationship Id="rId28" Type="http://schemas.openxmlformats.org/officeDocument/2006/relationships/tags" Target="../tags/tag373.xml"/><Relationship Id="rId27" Type="http://schemas.openxmlformats.org/officeDocument/2006/relationships/tags" Target="../tags/tag372.xml"/><Relationship Id="rId26" Type="http://schemas.openxmlformats.org/officeDocument/2006/relationships/tags" Target="../tags/tag371.xml"/><Relationship Id="rId25" Type="http://schemas.openxmlformats.org/officeDocument/2006/relationships/tags" Target="../tags/tag370.xml"/><Relationship Id="rId24" Type="http://schemas.openxmlformats.org/officeDocument/2006/relationships/tags" Target="../tags/tag369.xml"/><Relationship Id="rId23" Type="http://schemas.openxmlformats.org/officeDocument/2006/relationships/tags" Target="../tags/tag368.xml"/><Relationship Id="rId22" Type="http://schemas.openxmlformats.org/officeDocument/2006/relationships/tags" Target="../tags/tag367.xml"/><Relationship Id="rId21" Type="http://schemas.openxmlformats.org/officeDocument/2006/relationships/tags" Target="../tags/tag366.xml"/><Relationship Id="rId20" Type="http://schemas.openxmlformats.org/officeDocument/2006/relationships/tags" Target="../tags/tag365.xml"/><Relationship Id="rId2" Type="http://schemas.openxmlformats.org/officeDocument/2006/relationships/tags" Target="../tags/tag347.xml"/><Relationship Id="rId19" Type="http://schemas.openxmlformats.org/officeDocument/2006/relationships/tags" Target="../tags/tag364.xml"/><Relationship Id="rId18" Type="http://schemas.openxmlformats.org/officeDocument/2006/relationships/tags" Target="../tags/tag363.xml"/><Relationship Id="rId17" Type="http://schemas.openxmlformats.org/officeDocument/2006/relationships/tags" Target="../tags/tag362.xml"/><Relationship Id="rId16" Type="http://schemas.openxmlformats.org/officeDocument/2006/relationships/tags" Target="../tags/tag361.xml"/><Relationship Id="rId15" Type="http://schemas.openxmlformats.org/officeDocument/2006/relationships/tags" Target="../tags/tag360.xml"/><Relationship Id="rId14" Type="http://schemas.openxmlformats.org/officeDocument/2006/relationships/tags" Target="../tags/tag359.xml"/><Relationship Id="rId13" Type="http://schemas.openxmlformats.org/officeDocument/2006/relationships/tags" Target="../tags/tag35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23.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3" Type="http://schemas.openxmlformats.org/officeDocument/2006/relationships/slideLayout" Target="../slideLayouts/slideLayout4.xml"/><Relationship Id="rId32" Type="http://schemas.openxmlformats.org/officeDocument/2006/relationships/tags" Target="../tags/tag421.xml"/><Relationship Id="rId31" Type="http://schemas.openxmlformats.org/officeDocument/2006/relationships/tags" Target="../tags/tag420.xml"/><Relationship Id="rId30" Type="http://schemas.openxmlformats.org/officeDocument/2006/relationships/tags" Target="../tags/tag419.xml"/><Relationship Id="rId3" Type="http://schemas.openxmlformats.org/officeDocument/2006/relationships/tags" Target="../tags/tag392.xml"/><Relationship Id="rId29" Type="http://schemas.openxmlformats.org/officeDocument/2006/relationships/tags" Target="../tags/tag418.xml"/><Relationship Id="rId28" Type="http://schemas.openxmlformats.org/officeDocument/2006/relationships/tags" Target="../tags/tag417.xml"/><Relationship Id="rId27" Type="http://schemas.openxmlformats.org/officeDocument/2006/relationships/tags" Target="../tags/tag416.xml"/><Relationship Id="rId26" Type="http://schemas.openxmlformats.org/officeDocument/2006/relationships/tags" Target="../tags/tag415.xml"/><Relationship Id="rId25" Type="http://schemas.openxmlformats.org/officeDocument/2006/relationships/tags" Target="../tags/tag414.xml"/><Relationship Id="rId24" Type="http://schemas.openxmlformats.org/officeDocument/2006/relationships/tags" Target="../tags/tag413.xml"/><Relationship Id="rId23" Type="http://schemas.openxmlformats.org/officeDocument/2006/relationships/tags" Target="../tags/tag412.xml"/><Relationship Id="rId22" Type="http://schemas.openxmlformats.org/officeDocument/2006/relationships/tags" Target="../tags/tag411.xml"/><Relationship Id="rId21" Type="http://schemas.openxmlformats.org/officeDocument/2006/relationships/tags" Target="../tags/tag410.xml"/><Relationship Id="rId20" Type="http://schemas.openxmlformats.org/officeDocument/2006/relationships/tags" Target="../tags/tag409.xml"/><Relationship Id="rId2" Type="http://schemas.openxmlformats.org/officeDocument/2006/relationships/tags" Target="../tags/tag391.xml"/><Relationship Id="rId19" Type="http://schemas.openxmlformats.org/officeDocument/2006/relationships/tags" Target="../tags/tag408.xml"/><Relationship Id="rId18" Type="http://schemas.openxmlformats.org/officeDocument/2006/relationships/tags" Target="../tags/tag407.xml"/><Relationship Id="rId17" Type="http://schemas.openxmlformats.org/officeDocument/2006/relationships/tags" Target="../tags/tag406.xml"/><Relationship Id="rId16" Type="http://schemas.openxmlformats.org/officeDocument/2006/relationships/tags" Target="../tags/tag40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0.xml"/></Relationships>
</file>

<file path=ppt/slides/_rels/slide24.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2" Type="http://schemas.openxmlformats.org/officeDocument/2006/relationships/slideLayout" Target="../slideLayouts/slideLayout4.xml"/><Relationship Id="rId41" Type="http://schemas.openxmlformats.org/officeDocument/2006/relationships/image" Target="../media/image20.png"/><Relationship Id="rId40" Type="http://schemas.openxmlformats.org/officeDocument/2006/relationships/tags" Target="../tags/tag457.xml"/><Relationship Id="rId4" Type="http://schemas.openxmlformats.org/officeDocument/2006/relationships/tags" Target="../tags/tag425.xml"/><Relationship Id="rId39" Type="http://schemas.openxmlformats.org/officeDocument/2006/relationships/image" Target="../media/image19.png"/><Relationship Id="rId38" Type="http://schemas.openxmlformats.org/officeDocument/2006/relationships/tags" Target="../tags/tag456.xml"/><Relationship Id="rId37" Type="http://schemas.openxmlformats.org/officeDocument/2006/relationships/image" Target="../media/image18.png"/><Relationship Id="rId36" Type="http://schemas.openxmlformats.org/officeDocument/2006/relationships/tags" Target="../tags/tag455.xml"/><Relationship Id="rId35" Type="http://schemas.openxmlformats.org/officeDocument/2006/relationships/image" Target="../media/image17.png"/><Relationship Id="rId34" Type="http://schemas.openxmlformats.org/officeDocument/2006/relationships/tags" Target="../tags/tag454.xml"/><Relationship Id="rId33" Type="http://schemas.openxmlformats.org/officeDocument/2006/relationships/image" Target="../media/image16.png"/><Relationship Id="rId32" Type="http://schemas.openxmlformats.org/officeDocument/2006/relationships/tags" Target="../tags/tag453.xml"/><Relationship Id="rId31" Type="http://schemas.openxmlformats.org/officeDocument/2006/relationships/tags" Target="../tags/tag452.xml"/><Relationship Id="rId30" Type="http://schemas.openxmlformats.org/officeDocument/2006/relationships/tags" Target="../tags/tag451.xml"/><Relationship Id="rId3" Type="http://schemas.openxmlformats.org/officeDocument/2006/relationships/tags" Target="../tags/tag424.xml"/><Relationship Id="rId29" Type="http://schemas.openxmlformats.org/officeDocument/2006/relationships/tags" Target="../tags/tag450.xml"/><Relationship Id="rId28" Type="http://schemas.openxmlformats.org/officeDocument/2006/relationships/tags" Target="../tags/tag449.xml"/><Relationship Id="rId27" Type="http://schemas.openxmlformats.org/officeDocument/2006/relationships/tags" Target="../tags/tag448.xml"/><Relationship Id="rId26" Type="http://schemas.openxmlformats.org/officeDocument/2006/relationships/tags" Target="../tags/tag447.xml"/><Relationship Id="rId25" Type="http://schemas.openxmlformats.org/officeDocument/2006/relationships/tags" Target="../tags/tag446.xml"/><Relationship Id="rId24" Type="http://schemas.openxmlformats.org/officeDocument/2006/relationships/tags" Target="../tags/tag445.xml"/><Relationship Id="rId23" Type="http://schemas.openxmlformats.org/officeDocument/2006/relationships/tags" Target="../tags/tag444.xml"/><Relationship Id="rId22" Type="http://schemas.openxmlformats.org/officeDocument/2006/relationships/tags" Target="../tags/tag443.xml"/><Relationship Id="rId21" Type="http://schemas.openxmlformats.org/officeDocument/2006/relationships/tags" Target="../tags/tag442.xml"/><Relationship Id="rId20" Type="http://schemas.openxmlformats.org/officeDocument/2006/relationships/tags" Target="../tags/tag441.xml"/><Relationship Id="rId2" Type="http://schemas.openxmlformats.org/officeDocument/2006/relationships/tags" Target="../tags/tag423.xml"/><Relationship Id="rId19" Type="http://schemas.openxmlformats.org/officeDocument/2006/relationships/tags" Target="../tags/tag440.xml"/><Relationship Id="rId18" Type="http://schemas.openxmlformats.org/officeDocument/2006/relationships/tags" Target="../tags/tag439.xml"/><Relationship Id="rId17" Type="http://schemas.openxmlformats.org/officeDocument/2006/relationships/tags" Target="../tags/tag438.xml"/><Relationship Id="rId16" Type="http://schemas.openxmlformats.org/officeDocument/2006/relationships/tags" Target="../tags/tag437.xml"/><Relationship Id="rId15" Type="http://schemas.openxmlformats.org/officeDocument/2006/relationships/tags" Target="../tags/tag436.xml"/><Relationship Id="rId14" Type="http://schemas.openxmlformats.org/officeDocument/2006/relationships/tags" Target="../tags/tag435.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25.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2" Type="http://schemas.openxmlformats.org/officeDocument/2006/relationships/slideLayout" Target="../slideLayouts/slideLayout4.xml"/><Relationship Id="rId61" Type="http://schemas.openxmlformats.org/officeDocument/2006/relationships/tags" Target="../tags/tag518.xml"/><Relationship Id="rId60" Type="http://schemas.openxmlformats.org/officeDocument/2006/relationships/tags" Target="../tags/tag517.xml"/><Relationship Id="rId6" Type="http://schemas.openxmlformats.org/officeDocument/2006/relationships/tags" Target="../tags/tag463.xml"/><Relationship Id="rId59" Type="http://schemas.openxmlformats.org/officeDocument/2006/relationships/tags" Target="../tags/tag516.xml"/><Relationship Id="rId58" Type="http://schemas.openxmlformats.org/officeDocument/2006/relationships/tags" Target="../tags/tag515.xml"/><Relationship Id="rId57" Type="http://schemas.openxmlformats.org/officeDocument/2006/relationships/tags" Target="../tags/tag514.xml"/><Relationship Id="rId56" Type="http://schemas.openxmlformats.org/officeDocument/2006/relationships/tags" Target="../tags/tag513.xml"/><Relationship Id="rId55" Type="http://schemas.openxmlformats.org/officeDocument/2006/relationships/tags" Target="../tags/tag512.xml"/><Relationship Id="rId54" Type="http://schemas.openxmlformats.org/officeDocument/2006/relationships/tags" Target="../tags/tag511.xml"/><Relationship Id="rId53" Type="http://schemas.openxmlformats.org/officeDocument/2006/relationships/tags" Target="../tags/tag510.xml"/><Relationship Id="rId52" Type="http://schemas.openxmlformats.org/officeDocument/2006/relationships/tags" Target="../tags/tag509.xml"/><Relationship Id="rId51" Type="http://schemas.openxmlformats.org/officeDocument/2006/relationships/tags" Target="../tags/tag508.xml"/><Relationship Id="rId50" Type="http://schemas.openxmlformats.org/officeDocument/2006/relationships/tags" Target="../tags/tag507.xml"/><Relationship Id="rId5" Type="http://schemas.openxmlformats.org/officeDocument/2006/relationships/tags" Target="../tags/tag462.xml"/><Relationship Id="rId49" Type="http://schemas.openxmlformats.org/officeDocument/2006/relationships/tags" Target="../tags/tag506.xml"/><Relationship Id="rId48" Type="http://schemas.openxmlformats.org/officeDocument/2006/relationships/tags" Target="../tags/tag505.xml"/><Relationship Id="rId47" Type="http://schemas.openxmlformats.org/officeDocument/2006/relationships/tags" Target="../tags/tag504.xml"/><Relationship Id="rId46" Type="http://schemas.openxmlformats.org/officeDocument/2006/relationships/tags" Target="../tags/tag503.xml"/><Relationship Id="rId45" Type="http://schemas.openxmlformats.org/officeDocument/2006/relationships/tags" Target="../tags/tag502.xml"/><Relationship Id="rId44" Type="http://schemas.openxmlformats.org/officeDocument/2006/relationships/tags" Target="../tags/tag501.xml"/><Relationship Id="rId43" Type="http://schemas.openxmlformats.org/officeDocument/2006/relationships/tags" Target="../tags/tag500.xml"/><Relationship Id="rId42" Type="http://schemas.openxmlformats.org/officeDocument/2006/relationships/tags" Target="../tags/tag499.xml"/><Relationship Id="rId41" Type="http://schemas.openxmlformats.org/officeDocument/2006/relationships/tags" Target="../tags/tag498.xml"/><Relationship Id="rId40" Type="http://schemas.openxmlformats.org/officeDocument/2006/relationships/tags" Target="../tags/tag497.xml"/><Relationship Id="rId4" Type="http://schemas.openxmlformats.org/officeDocument/2006/relationships/tags" Target="../tags/tag461.xml"/><Relationship Id="rId39" Type="http://schemas.openxmlformats.org/officeDocument/2006/relationships/tags" Target="../tags/tag496.xml"/><Relationship Id="rId38" Type="http://schemas.openxmlformats.org/officeDocument/2006/relationships/tags" Target="../tags/tag495.xml"/><Relationship Id="rId37" Type="http://schemas.openxmlformats.org/officeDocument/2006/relationships/tags" Target="../tags/tag494.xml"/><Relationship Id="rId36" Type="http://schemas.openxmlformats.org/officeDocument/2006/relationships/tags" Target="../tags/tag493.xml"/><Relationship Id="rId35" Type="http://schemas.openxmlformats.org/officeDocument/2006/relationships/tags" Target="../tags/tag492.xml"/><Relationship Id="rId34" Type="http://schemas.openxmlformats.org/officeDocument/2006/relationships/tags" Target="../tags/tag491.xml"/><Relationship Id="rId33" Type="http://schemas.openxmlformats.org/officeDocument/2006/relationships/tags" Target="../tags/tag490.xml"/><Relationship Id="rId32" Type="http://schemas.openxmlformats.org/officeDocument/2006/relationships/tags" Target="../tags/tag489.xml"/><Relationship Id="rId31" Type="http://schemas.openxmlformats.org/officeDocument/2006/relationships/tags" Target="../tags/tag488.xml"/><Relationship Id="rId30" Type="http://schemas.openxmlformats.org/officeDocument/2006/relationships/tags" Target="../tags/tag487.xml"/><Relationship Id="rId3" Type="http://schemas.openxmlformats.org/officeDocument/2006/relationships/tags" Target="../tags/tag460.xml"/><Relationship Id="rId29" Type="http://schemas.openxmlformats.org/officeDocument/2006/relationships/tags" Target="../tags/tag486.xml"/><Relationship Id="rId28" Type="http://schemas.openxmlformats.org/officeDocument/2006/relationships/tags" Target="../tags/tag485.xml"/><Relationship Id="rId27" Type="http://schemas.openxmlformats.org/officeDocument/2006/relationships/tags" Target="../tags/tag484.xml"/><Relationship Id="rId26" Type="http://schemas.openxmlformats.org/officeDocument/2006/relationships/tags" Target="../tags/tag483.xml"/><Relationship Id="rId25" Type="http://schemas.openxmlformats.org/officeDocument/2006/relationships/tags" Target="../tags/tag482.xml"/><Relationship Id="rId24" Type="http://schemas.openxmlformats.org/officeDocument/2006/relationships/tags" Target="../tags/tag481.xml"/><Relationship Id="rId23" Type="http://schemas.openxmlformats.org/officeDocument/2006/relationships/tags" Target="../tags/tag480.xml"/><Relationship Id="rId22" Type="http://schemas.openxmlformats.org/officeDocument/2006/relationships/tags" Target="../tags/tag479.xml"/><Relationship Id="rId21" Type="http://schemas.openxmlformats.org/officeDocument/2006/relationships/tags" Target="../tags/tag478.xml"/><Relationship Id="rId20" Type="http://schemas.openxmlformats.org/officeDocument/2006/relationships/tags" Target="../tags/tag477.xml"/><Relationship Id="rId2" Type="http://schemas.openxmlformats.org/officeDocument/2006/relationships/tags" Target="../tags/tag459.xml"/><Relationship Id="rId19" Type="http://schemas.openxmlformats.org/officeDocument/2006/relationships/tags" Target="../tags/tag476.xml"/><Relationship Id="rId18" Type="http://schemas.openxmlformats.org/officeDocument/2006/relationships/tags" Target="../tags/tag475.xml"/><Relationship Id="rId17" Type="http://schemas.openxmlformats.org/officeDocument/2006/relationships/tags" Target="../tags/tag474.xml"/><Relationship Id="rId16" Type="http://schemas.openxmlformats.org/officeDocument/2006/relationships/tags" Target="../tags/tag473.xml"/><Relationship Id="rId15" Type="http://schemas.openxmlformats.org/officeDocument/2006/relationships/tags" Target="../tags/tag472.xml"/><Relationship Id="rId14" Type="http://schemas.openxmlformats.org/officeDocument/2006/relationships/tags" Target="../tags/tag471.xml"/><Relationship Id="rId13" Type="http://schemas.openxmlformats.org/officeDocument/2006/relationships/tags" Target="../tags/tag470.xml"/><Relationship Id="rId12" Type="http://schemas.openxmlformats.org/officeDocument/2006/relationships/tags" Target="../tags/tag469.xml"/><Relationship Id="rId11" Type="http://schemas.openxmlformats.org/officeDocument/2006/relationships/tags" Target="../tags/tag468.xml"/><Relationship Id="rId10" Type="http://schemas.openxmlformats.org/officeDocument/2006/relationships/tags" Target="../tags/tag467.xml"/><Relationship Id="rId1" Type="http://schemas.openxmlformats.org/officeDocument/2006/relationships/tags" Target="../tags/tag45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3" Type="http://schemas.openxmlformats.org/officeDocument/2006/relationships/slideLayout" Target="../slideLayouts/slideLayout4.xml"/><Relationship Id="rId12" Type="http://schemas.openxmlformats.org/officeDocument/2006/relationships/image" Target="../media/image24.png"/><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tags" Target="../tags/tag519.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3" Type="http://schemas.openxmlformats.org/officeDocument/2006/relationships/slideLayout" Target="../slideLayouts/slideLayout4.xml"/><Relationship Id="rId12" Type="http://schemas.openxmlformats.org/officeDocument/2006/relationships/image" Target="../media/image28.png"/><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tags" Target="../tags/tag527.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6" Type="http://schemas.openxmlformats.org/officeDocument/2006/relationships/slideLayout" Target="../slideLayouts/slideLayout4.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1" Type="http://schemas.openxmlformats.org/officeDocument/2006/relationships/slideLayout" Target="../slideLayouts/slideLayout4.xml"/><Relationship Id="rId20" Type="http://schemas.openxmlformats.org/officeDocument/2006/relationships/tags" Target="../tags/tag85.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70860"/>
            <a:ext cx="9144000" cy="207264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057282"/>
            <a:ext cx="5173248" cy="272276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3439856"/>
            <a:ext cx="1110414" cy="72222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3614910"/>
            <a:ext cx="1123622" cy="6401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7049" y="1176620"/>
            <a:ext cx="4559472" cy="3304572"/>
          </a:xfrm>
          <a:prstGeom prst="rect">
            <a:avLst/>
          </a:prstGeom>
        </p:spPr>
      </p:pic>
      <p:sp>
        <p:nvSpPr>
          <p:cNvPr id="12" name="文本框 11"/>
          <p:cNvSpPr txBox="1"/>
          <p:nvPr/>
        </p:nvSpPr>
        <p:spPr>
          <a:xfrm>
            <a:off x="1697355" y="1176655"/>
            <a:ext cx="5749290" cy="583565"/>
          </a:xfrm>
          <a:prstGeom prst="rect">
            <a:avLst/>
          </a:prstGeom>
          <a:noFill/>
        </p:spPr>
        <p:txBody>
          <a:bodyPr wrap="square" rtlCol="0">
            <a:spAutoFit/>
          </a:bodyPr>
          <a:lstStyle/>
          <a:p>
            <a:pPr algn="ctr"/>
            <a:r>
              <a:rPr lang="zh-CN" altLang="en-US" sz="3200" b="1" dirty="0" smtClean="0">
                <a:solidFill>
                  <a:schemeClr val="accent5"/>
                </a:solidFill>
                <a:latin typeface="微软雅黑" panose="020B0503020204020204" pitchFamily="34" charset="-122"/>
                <a:ea typeface="微软雅黑" panose="020B0503020204020204" pitchFamily="34" charset="-122"/>
              </a:rPr>
              <a:t>守护生命之源，</a:t>
            </a:r>
            <a:r>
              <a:rPr lang="zh-CN" altLang="en-US" sz="3200" b="1" dirty="0" smtClean="0">
                <a:solidFill>
                  <a:schemeClr val="accent5"/>
                </a:solidFill>
                <a:latin typeface="微软雅黑" panose="020B0503020204020204" pitchFamily="34" charset="-122"/>
                <a:ea typeface="微软雅黑" panose="020B0503020204020204" pitchFamily="34" charset="-122"/>
              </a:rPr>
              <a:t>共筑碧水蓝天</a:t>
            </a:r>
            <a:endParaRPr lang="zh-CN" altLang="en-US" sz="3200" b="1" dirty="0" smtClean="0">
              <a:solidFill>
                <a:schemeClr val="accent5"/>
              </a:solidFill>
              <a:latin typeface="微软雅黑" panose="020B0503020204020204" pitchFamily="34" charset="-122"/>
              <a:ea typeface="微软雅黑" panose="020B0503020204020204" pitchFamily="34" charset="-122"/>
            </a:endParaRPr>
          </a:p>
        </p:txBody>
      </p:sp>
      <p:sp>
        <p:nvSpPr>
          <p:cNvPr id="13" name="TextBox 5"/>
          <p:cNvSpPr txBox="1">
            <a:spLocks noChangeArrowheads="1"/>
          </p:cNvSpPr>
          <p:nvPr/>
        </p:nvSpPr>
        <p:spPr bwMode="auto">
          <a:xfrm>
            <a:off x="874395" y="2145665"/>
            <a:ext cx="7095490" cy="450850"/>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节约</a:t>
            </a:r>
            <a:r>
              <a:rPr lang="en-US" altLang="zh-CN"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环保</a:t>
            </a:r>
            <a:r>
              <a:rPr lang="en-US" altLang="zh-CN"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珍惜</a:t>
            </a:r>
            <a:r>
              <a:rPr lang="en-US" altLang="zh-CN" sz="1800" spc="160" dirty="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800" spc="16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公益</a:t>
            </a:r>
            <a:r>
              <a:rPr lang="en-US" altLang="zh-CN" sz="1800" spc="16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800" spc="16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4" name="段家新 - 幸福有你存在 - 原版伴奏">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1264467" y="-155361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800"/>
                                        <p:tgtEl>
                                          <p:spTgt spid="6"/>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500"/>
                                        <p:tgtEl>
                                          <p:spTgt spid="5"/>
                                        </p:tgtEl>
                                      </p:cBhvr>
                                    </p:animEffect>
                                  </p:childTnLst>
                                </p:cTn>
                              </p:par>
                            </p:childTnLst>
                          </p:cTn>
                        </p:par>
                        <p:par>
                          <p:cTn id="15" fill="hold">
                            <p:stCondLst>
                              <p:cond delay="2500"/>
                            </p:stCondLst>
                            <p:childTnLst>
                              <p:par>
                                <p:cTn id="16" presetID="47"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900"/>
                                        <p:tgtEl>
                                          <p:spTgt spid="7"/>
                                        </p:tgtEl>
                                      </p:cBhvr>
                                    </p:animEffect>
                                  </p:childTnLst>
                                </p:cTn>
                              </p:par>
                            </p:childTnLst>
                          </p:cTn>
                        </p:par>
                        <p:par>
                          <p:cTn id="30" fill="hold">
                            <p:stCondLst>
                              <p:cond delay="5500"/>
                            </p:stCondLst>
                            <p:childTnLst>
                              <p:par>
                                <p:cTn id="31" presetID="2" presetClass="entr" presetSubtype="2" decel="100000" fill="hold" grpId="0" nodeType="after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900" fill="hold"/>
                                        <p:tgtEl>
                                          <p:spTgt spid="12"/>
                                        </p:tgtEl>
                                        <p:attrNameLst>
                                          <p:attrName>ppt_x</p:attrName>
                                        </p:attrNameLst>
                                      </p:cBhvr>
                                      <p:tavLst>
                                        <p:tav tm="0">
                                          <p:val>
                                            <p:strVal val="1+#ppt_w/2"/>
                                          </p:val>
                                        </p:tav>
                                        <p:tav tm="100000">
                                          <p:val>
                                            <p:strVal val="#ppt_x"/>
                                          </p:val>
                                        </p:tav>
                                      </p:tavLst>
                                    </p:anim>
                                    <p:anim calcmode="lin" valueType="num">
                                      <p:cBhvr additive="base">
                                        <p:cTn id="34" dur="9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7681"/>
                            </p:stCondLst>
                            <p:childTnLst>
                              <p:par>
                                <p:cTn id="36" presetID="16" presetClass="entr" presetSubtype="2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5000" numSld="999" showWhenStopped="0">
                <p:cTn id="39" repeatCount="indefinite" fill="remove" display="0">
                  <p:stCondLst>
                    <p:cond delay="indefinite"/>
                  </p:stCondLst>
                  <p:endCondLst>
                    <p:cond evt="onStopAudio" delay="0">
                      <p:tgtEl>
                        <p:sldTgt/>
                      </p:tgtEl>
                    </p:cond>
                  </p:endCondLst>
                </p:cTn>
                <p:tgtEl>
                  <p:spTgt spid="14"/>
                </p:tgtEl>
              </p:cMediaNode>
            </p:audio>
          </p:childTnLst>
        </p:cTn>
      </p:par>
    </p:tnLst>
    <p:bldLst>
      <p:bldP spid="12" grpId="0"/>
      <p:bldP spid="1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79775" y="252095"/>
            <a:ext cx="2583815"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rPr>
              <a:t>齐鲁大地水文化（</a:t>
            </a:r>
            <a:r>
              <a:rPr lang="zh-CN" altLang="en-US" sz="1800" b="1" dirty="0" smtClean="0">
                <a:solidFill>
                  <a:srgbClr val="0070C0"/>
                </a:solidFill>
                <a:latin typeface="黑体" panose="02010609060101010101" charset="-122"/>
                <a:ea typeface="黑体" panose="02010609060101010101" charset="-122"/>
              </a:rPr>
              <a:t>一）</a:t>
            </a:r>
            <a:endParaRPr lang="zh-CN" altLang="en-US" sz="1800" b="1" dirty="0" smtClean="0">
              <a:solidFill>
                <a:srgbClr val="0070C0"/>
              </a:solidFill>
              <a:latin typeface="黑体" panose="02010609060101010101" charset="-122"/>
              <a:ea typeface="黑体" panose="02010609060101010101" charset="-122"/>
            </a:endParaRPr>
          </a:p>
        </p:txBody>
      </p:sp>
      <p:sp>
        <p:nvSpPr>
          <p:cNvPr id="5" name="文本框 4"/>
          <p:cNvSpPr txBox="1"/>
          <p:nvPr/>
        </p:nvSpPr>
        <p:spPr>
          <a:xfrm>
            <a:off x="585470" y="620395"/>
            <a:ext cx="8034655" cy="818515"/>
          </a:xfrm>
          <a:prstGeom prst="rect">
            <a:avLst/>
          </a:prstGeom>
          <a:noFill/>
        </p:spPr>
        <p:txBody>
          <a:bodyPr wrap="square" rtlCol="0">
            <a:spAutoFit/>
          </a:body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近年来，山东省水利厅把水文化建设作为治水兴水重要内容，坚持高标定位、高位推动，立足治水实践，加强顶层设计，将“文化铸水”作为“六水共治”重要举措之一，提出“</a:t>
            </a:r>
            <a:r>
              <a:rPr lang="zh-CN" altLang="en-US" sz="1050" b="1" dirty="0" smtClean="0">
                <a:solidFill>
                  <a:schemeClr val="tx1">
                    <a:lumMod val="85000"/>
                    <a:lumOff val="15000"/>
                  </a:schemeClr>
                </a:solidFill>
                <a:latin typeface="微软雅黑" panose="020B0503020204020204" pitchFamily="34" charset="-122"/>
                <a:ea typeface="微软雅黑" panose="020B0503020204020204" pitchFamily="34" charset="-122"/>
              </a:rPr>
              <a:t>十个一工程</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”，不断深入打造“水韵山东”“水美山东”“水兴山东”等独具齐鲁特色的水文化品牌。</a:t>
            </a:r>
            <a:endPar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120190" y="3594799"/>
            <a:ext cx="7034213" cy="790575"/>
            <a:chOff x="971550" y="3508375"/>
            <a:chExt cx="7034213" cy="790575"/>
          </a:xfrm>
        </p:grpSpPr>
        <p:sp>
          <p:nvSpPr>
            <p:cNvPr id="7"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87"/>
            <p:cNvSpPr>
              <a:spLocks noChangeArrowheads="1"/>
            </p:cNvSpPr>
            <p:nvPr/>
          </p:nvSpPr>
          <p:spPr bwMode="auto">
            <a:xfrm>
              <a:off x="2185193" y="3959601"/>
              <a:ext cx="46196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latin typeface="微软雅黑" panose="020B0503020204020204" pitchFamily="34" charset="-122"/>
                  <a:ea typeface="微软雅黑" panose="020B0503020204020204" pitchFamily="34" charset="-122"/>
                </a:rPr>
                <a:t>“水韵山东”“水美山东”“水兴山东”</a:t>
              </a:r>
              <a:endParaRPr lang="zh-CN" altLang="en-US" sz="1600" b="1"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1"/>
            </p:custDataLst>
          </p:nvPr>
        </p:nvGrpSpPr>
        <p:grpSpPr>
          <a:xfrm>
            <a:off x="3776078" y="1382914"/>
            <a:ext cx="1728787" cy="2297610"/>
            <a:chOff x="3627438" y="1296490"/>
            <a:chExt cx="1728787" cy="2297610"/>
          </a:xfrm>
        </p:grpSpPr>
        <p:grpSp>
          <p:nvGrpSpPr>
            <p:cNvPr id="10" name="Group 5"/>
            <p:cNvGrpSpPr/>
            <p:nvPr/>
          </p:nvGrpSpPr>
          <p:grpSpPr bwMode="auto">
            <a:xfrm>
              <a:off x="3627438" y="1865313"/>
              <a:ext cx="1728787" cy="1728787"/>
              <a:chOff x="0" y="0"/>
              <a:chExt cx="1728192" cy="1728192"/>
            </a:xfrm>
          </p:grpSpPr>
          <p:sp>
            <p:nvSpPr>
              <p:cNvPr id="12" name="五角星 68"/>
              <p:cNvSpPr>
                <a:spLocks noChangeArrowheads="1"/>
              </p:cNvSpPr>
              <p:nvPr>
                <p:custDataLst>
                  <p:tags r:id="rId2"/>
                </p:custDataLst>
              </p:nvPr>
            </p:nvSpPr>
            <p:spPr bwMode="auto">
              <a:xfrm>
                <a:off x="0" y="0"/>
                <a:ext cx="1728192" cy="1728192"/>
              </a:xfrm>
              <a:prstGeom prst="star5">
                <a:avLst/>
              </a:pr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70"/>
              <p:cNvSpPr>
                <a:spLocks noChangeArrowheads="1"/>
              </p:cNvSpPr>
              <p:nvPr>
                <p:custDataLst>
                  <p:tags r:id="rId3"/>
                </p:custDataLst>
              </p:nvPr>
            </p:nvSpPr>
            <p:spPr bwMode="auto">
              <a:xfrm>
                <a:off x="653666" y="479375"/>
                <a:ext cx="420860" cy="583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en-US" sz="32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TextBox 88"/>
            <p:cNvSpPr>
              <a:spLocks noChangeArrowheads="1"/>
            </p:cNvSpPr>
            <p:nvPr>
              <p:custDataLst>
                <p:tags r:id="rId4"/>
              </p:custDataLst>
            </p:nvPr>
          </p:nvSpPr>
          <p:spPr bwMode="auto">
            <a:xfrm>
              <a:off x="3808413" y="1296490"/>
              <a:ext cx="14014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认定一批水文化特色遗产</a:t>
              </a:r>
              <a:endParaRPr lang="zh-CN" altLang="en-US" sz="1200" dirty="0">
                <a:latin typeface="微软雅黑" panose="020B0503020204020204" pitchFamily="34" charset="-122"/>
                <a:ea typeface="微软雅黑" panose="020B0503020204020204" pitchFamily="34" charset="-122"/>
              </a:endParaRPr>
            </a:p>
          </p:txBody>
        </p:sp>
      </p:grpSp>
      <p:grpSp>
        <p:nvGrpSpPr>
          <p:cNvPr id="14" name="组合 13"/>
          <p:cNvGrpSpPr/>
          <p:nvPr>
            <p:custDataLst>
              <p:tags r:id="rId5"/>
            </p:custDataLst>
          </p:nvPr>
        </p:nvGrpSpPr>
        <p:grpSpPr>
          <a:xfrm>
            <a:off x="2320340" y="1881796"/>
            <a:ext cx="1509713" cy="1928903"/>
            <a:chOff x="2171700" y="1795372"/>
            <a:chExt cx="1509713" cy="1928903"/>
          </a:xfrm>
        </p:grpSpPr>
        <p:grpSp>
          <p:nvGrpSpPr>
            <p:cNvPr id="15" name="Group 9"/>
            <p:cNvGrpSpPr/>
            <p:nvPr/>
          </p:nvGrpSpPr>
          <p:grpSpPr bwMode="auto">
            <a:xfrm rot="21120000">
              <a:off x="2282825" y="2327275"/>
              <a:ext cx="1398588" cy="1397000"/>
              <a:chOff x="0" y="0"/>
              <a:chExt cx="1728192" cy="1728192"/>
            </a:xfrm>
          </p:grpSpPr>
          <p:sp>
            <p:nvSpPr>
              <p:cNvPr id="17" name="五角星 72"/>
              <p:cNvSpPr>
                <a:spLocks noChangeArrowheads="1"/>
              </p:cNvSpPr>
              <p:nvPr>
                <p:custDataLst>
                  <p:tags r:id="rId6"/>
                </p:custDataLst>
              </p:nvPr>
            </p:nvSpPr>
            <p:spPr bwMode="auto">
              <a:xfrm>
                <a:off x="0" y="0"/>
                <a:ext cx="1728192" cy="1728192"/>
              </a:xfrm>
              <a:prstGeom prst="star5">
                <a:avLst/>
              </a:pr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74"/>
              <p:cNvSpPr>
                <a:spLocks noChangeArrowheads="1"/>
              </p:cNvSpPr>
              <p:nvPr>
                <p:custDataLst>
                  <p:tags r:id="rId7"/>
                </p:custDataLst>
              </p:nvPr>
            </p:nvSpPr>
            <p:spPr bwMode="auto">
              <a:xfrm>
                <a:off x="603985" y="479375"/>
                <a:ext cx="520223" cy="72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en-US" sz="3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TextBox 89"/>
            <p:cNvSpPr>
              <a:spLocks noChangeArrowheads="1"/>
            </p:cNvSpPr>
            <p:nvPr>
              <p:custDataLst>
                <p:tags r:id="rId8"/>
              </p:custDataLst>
            </p:nvPr>
          </p:nvSpPr>
          <p:spPr bwMode="auto">
            <a:xfrm>
              <a:off x="2171700" y="1795372"/>
              <a:ext cx="1391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出版一套水文化精品丛书</a:t>
              </a:r>
              <a:endParaRPr lang="zh-CN" altLang="en-US" sz="120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9"/>
            </p:custDataLst>
          </p:nvPr>
        </p:nvGrpSpPr>
        <p:grpSpPr>
          <a:xfrm>
            <a:off x="5449303" y="1886070"/>
            <a:ext cx="1470025" cy="1884942"/>
            <a:chOff x="5300663" y="1799646"/>
            <a:chExt cx="1470025" cy="1884942"/>
          </a:xfrm>
        </p:grpSpPr>
        <p:grpSp>
          <p:nvGrpSpPr>
            <p:cNvPr id="20" name="Group 17"/>
            <p:cNvGrpSpPr/>
            <p:nvPr/>
          </p:nvGrpSpPr>
          <p:grpSpPr bwMode="auto">
            <a:xfrm rot="480000">
              <a:off x="5300663" y="2286000"/>
              <a:ext cx="1398587" cy="1398588"/>
              <a:chOff x="0" y="0"/>
              <a:chExt cx="1728192" cy="1728192"/>
            </a:xfrm>
          </p:grpSpPr>
          <p:sp>
            <p:nvSpPr>
              <p:cNvPr id="22" name="五角星 80"/>
              <p:cNvSpPr>
                <a:spLocks noChangeArrowheads="1"/>
              </p:cNvSpPr>
              <p:nvPr>
                <p:custDataLst>
                  <p:tags r:id="rId10"/>
                </p:custDataLst>
              </p:nvPr>
            </p:nvSpPr>
            <p:spPr bwMode="auto">
              <a:xfrm>
                <a:off x="0" y="0"/>
                <a:ext cx="1728192" cy="1728192"/>
              </a:xfrm>
              <a:prstGeom prst="star5">
                <a:avLst/>
              </a:pr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82"/>
              <p:cNvSpPr>
                <a:spLocks noChangeArrowheads="1"/>
              </p:cNvSpPr>
              <p:nvPr>
                <p:custDataLst>
                  <p:tags r:id="rId11"/>
                </p:custDataLst>
              </p:nvPr>
            </p:nvSpPr>
            <p:spPr bwMode="auto">
              <a:xfrm>
                <a:off x="603985" y="479375"/>
                <a:ext cx="520223" cy="721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en-US" altLang="en-US" sz="32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TextBox 90"/>
            <p:cNvSpPr>
              <a:spLocks noChangeArrowheads="1"/>
            </p:cNvSpPr>
            <p:nvPr>
              <p:custDataLst>
                <p:tags r:id="rId12"/>
              </p:custDataLst>
            </p:nvPr>
          </p:nvSpPr>
          <p:spPr bwMode="auto">
            <a:xfrm>
              <a:off x="5420043" y="1799646"/>
              <a:ext cx="13506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推广一批水文化教育基地</a:t>
              </a:r>
              <a:endParaRPr lang="zh-CN" altLang="en-US" sz="1200" dirty="0">
                <a:latin typeface="微软雅黑" panose="020B0503020204020204" pitchFamily="34" charset="-122"/>
                <a:ea typeface="微软雅黑" panose="020B0503020204020204" pitchFamily="34" charset="-122"/>
              </a:endParaRPr>
            </a:p>
          </p:txBody>
        </p:sp>
      </p:grpSp>
      <p:grpSp>
        <p:nvGrpSpPr>
          <p:cNvPr id="24" name="组合 23"/>
          <p:cNvGrpSpPr/>
          <p:nvPr>
            <p:custDataLst>
              <p:tags r:id="rId13"/>
            </p:custDataLst>
          </p:nvPr>
        </p:nvGrpSpPr>
        <p:grpSpPr>
          <a:xfrm>
            <a:off x="1012875" y="2332936"/>
            <a:ext cx="1472565" cy="1703188"/>
            <a:chOff x="864235" y="2246512"/>
            <a:chExt cx="1472565" cy="1703188"/>
          </a:xfrm>
        </p:grpSpPr>
        <p:grpSp>
          <p:nvGrpSpPr>
            <p:cNvPr id="25" name="Group 13"/>
            <p:cNvGrpSpPr/>
            <p:nvPr/>
          </p:nvGrpSpPr>
          <p:grpSpPr bwMode="auto">
            <a:xfrm rot="20618073">
              <a:off x="1119188" y="2730500"/>
              <a:ext cx="1217612" cy="1219200"/>
              <a:chOff x="0" y="0"/>
              <a:chExt cx="1728192" cy="1728192"/>
            </a:xfrm>
          </p:grpSpPr>
          <p:sp>
            <p:nvSpPr>
              <p:cNvPr id="27" name="五角星 76"/>
              <p:cNvSpPr>
                <a:spLocks noChangeArrowheads="1"/>
              </p:cNvSpPr>
              <p:nvPr>
                <p:custDataLst>
                  <p:tags r:id="rId14"/>
                </p:custDataLst>
              </p:nvPr>
            </p:nvSpPr>
            <p:spPr bwMode="auto">
              <a:xfrm>
                <a:off x="0" y="0"/>
                <a:ext cx="1728192" cy="1728192"/>
              </a:xfrm>
              <a:prstGeom prst="star5">
                <a:avLst/>
              </a:pr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custDataLst>
                  <p:tags r:id="rId15"/>
                </p:custDataLst>
              </p:nvPr>
            </p:nvSpPr>
            <p:spPr bwMode="auto">
              <a:xfrm>
                <a:off x="586503" y="493115"/>
                <a:ext cx="555185" cy="73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en-US" sz="2800"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TextBox 91"/>
            <p:cNvSpPr>
              <a:spLocks noChangeArrowheads="1"/>
            </p:cNvSpPr>
            <p:nvPr>
              <p:custDataLst>
                <p:tags r:id="rId16"/>
              </p:custDataLst>
            </p:nvPr>
          </p:nvSpPr>
          <p:spPr bwMode="auto">
            <a:xfrm>
              <a:off x="864235" y="2246512"/>
              <a:ext cx="13284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举办一项水文化高端论坛</a:t>
              </a:r>
              <a:endParaRPr lang="zh-CN" altLang="en-US" sz="1200" dirty="0">
                <a:latin typeface="微软雅黑" panose="020B0503020204020204" pitchFamily="34" charset="-122"/>
                <a:ea typeface="微软雅黑" panose="020B0503020204020204" pitchFamily="34" charset="-122"/>
              </a:endParaRPr>
            </a:p>
          </p:txBody>
        </p:sp>
      </p:grpSp>
      <p:grpSp>
        <p:nvGrpSpPr>
          <p:cNvPr id="29" name="组合 28"/>
          <p:cNvGrpSpPr/>
          <p:nvPr>
            <p:custDataLst>
              <p:tags r:id="rId17"/>
            </p:custDataLst>
          </p:nvPr>
        </p:nvGrpSpPr>
        <p:grpSpPr>
          <a:xfrm>
            <a:off x="6793915" y="2373679"/>
            <a:ext cx="1445260" cy="1662445"/>
            <a:chOff x="6645275" y="2287255"/>
            <a:chExt cx="1445260" cy="1662445"/>
          </a:xfrm>
        </p:grpSpPr>
        <p:grpSp>
          <p:nvGrpSpPr>
            <p:cNvPr id="30" name="Group 21"/>
            <p:cNvGrpSpPr/>
            <p:nvPr/>
          </p:nvGrpSpPr>
          <p:grpSpPr bwMode="auto">
            <a:xfrm rot="967929">
              <a:off x="6645275" y="2730500"/>
              <a:ext cx="1217613" cy="1219200"/>
              <a:chOff x="0" y="0"/>
              <a:chExt cx="1728192" cy="1728192"/>
            </a:xfrm>
          </p:grpSpPr>
          <p:sp>
            <p:nvSpPr>
              <p:cNvPr id="32" name="五角星 84"/>
              <p:cNvSpPr>
                <a:spLocks noChangeArrowheads="1"/>
              </p:cNvSpPr>
              <p:nvPr>
                <p:custDataLst>
                  <p:tags r:id="rId18"/>
                </p:custDataLst>
              </p:nvPr>
            </p:nvSpPr>
            <p:spPr bwMode="auto">
              <a:xfrm>
                <a:off x="0" y="0"/>
                <a:ext cx="1728192" cy="1728192"/>
              </a:xfrm>
              <a:prstGeom prst="star5">
                <a:avLst/>
              </a:prstGeom>
              <a:solidFill>
                <a:srgbClr val="00A1DA"/>
              </a:solidFill>
              <a:ln>
                <a:noFill/>
              </a:ln>
              <a:extLst>
                <a:ext uri="{91240B29-F687-4F45-9708-019B960494DF}">
                  <a14:hiddenLine xmlns:a14="http://schemas.microsoft.com/office/drawing/2010/main" w="5715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86"/>
              <p:cNvSpPr>
                <a:spLocks noChangeArrowheads="1"/>
              </p:cNvSpPr>
              <p:nvPr>
                <p:custDataLst>
                  <p:tags r:id="rId19"/>
                </p:custDataLst>
              </p:nvPr>
            </p:nvSpPr>
            <p:spPr bwMode="auto">
              <a:xfrm>
                <a:off x="586503" y="493115"/>
                <a:ext cx="555184" cy="73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5</a:t>
                </a:r>
                <a:endParaRPr lang="en-US" alt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TextBox 92"/>
            <p:cNvSpPr>
              <a:spLocks noChangeArrowheads="1"/>
            </p:cNvSpPr>
            <p:nvPr>
              <p:custDataLst>
                <p:tags r:id="rId20"/>
              </p:custDataLst>
            </p:nvPr>
          </p:nvSpPr>
          <p:spPr bwMode="auto">
            <a:xfrm>
              <a:off x="6771005" y="2287255"/>
              <a:ext cx="13195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打造一批水文化齐鲁品牌</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par>
                                <p:cTn id="12" presetID="16" presetClass="entr" presetSubtype="37"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1000"/>
                                        <p:tgtEl>
                                          <p:spTgt spid="6"/>
                                        </p:tgtEl>
                                      </p:cBhvr>
                                    </p:animEffect>
                                  </p:childTnLst>
                                </p:cTn>
                              </p:par>
                            </p:childTnLst>
                          </p:cTn>
                        </p:par>
                        <p:par>
                          <p:cTn id="15" fill="hold">
                            <p:stCondLst>
                              <p:cond delay="500"/>
                            </p:stCondLst>
                            <p:childTnLst>
                              <p:par>
                                <p:cTn id="16" presetID="15"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3000" fill="hold"/>
                                        <p:tgtEl>
                                          <p:spTgt spid="24"/>
                                        </p:tgtEl>
                                        <p:attrNameLst>
                                          <p:attrName>ppt_w</p:attrName>
                                        </p:attrNameLst>
                                      </p:cBhvr>
                                      <p:tavLst>
                                        <p:tav tm="0">
                                          <p:val>
                                            <p:fltVal val="0"/>
                                          </p:val>
                                        </p:tav>
                                        <p:tav tm="100000">
                                          <p:val>
                                            <p:strVal val="#ppt_w"/>
                                          </p:val>
                                        </p:tav>
                                      </p:tavLst>
                                    </p:anim>
                                    <p:anim calcmode="lin" valueType="num">
                                      <p:cBhvr>
                                        <p:cTn id="19" dur="3000" fill="hold"/>
                                        <p:tgtEl>
                                          <p:spTgt spid="24"/>
                                        </p:tgtEl>
                                        <p:attrNameLst>
                                          <p:attrName>ppt_h</p:attrName>
                                        </p:attrNameLst>
                                      </p:cBhvr>
                                      <p:tavLst>
                                        <p:tav tm="0">
                                          <p:val>
                                            <p:fltVal val="0"/>
                                          </p:val>
                                        </p:tav>
                                        <p:tav tm="100000">
                                          <p:val>
                                            <p:strVal val="#ppt_h"/>
                                          </p:val>
                                        </p:tav>
                                      </p:tavLst>
                                    </p:anim>
                                    <p:anim calcmode="lin" valueType="num">
                                      <p:cBhvr>
                                        <p:cTn id="20" dur="3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21" dur="3000" fill="hold"/>
                                        <p:tgtEl>
                                          <p:spTgt spid="24"/>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3000" fill="hold"/>
                                        <p:tgtEl>
                                          <p:spTgt spid="14"/>
                                        </p:tgtEl>
                                        <p:attrNameLst>
                                          <p:attrName>ppt_w</p:attrName>
                                        </p:attrNameLst>
                                      </p:cBhvr>
                                      <p:tavLst>
                                        <p:tav tm="0">
                                          <p:val>
                                            <p:fltVal val="0"/>
                                          </p:val>
                                        </p:tav>
                                        <p:tav tm="100000">
                                          <p:val>
                                            <p:strVal val="#ppt_w"/>
                                          </p:val>
                                        </p:tav>
                                      </p:tavLst>
                                    </p:anim>
                                    <p:anim calcmode="lin" valueType="num">
                                      <p:cBhvr>
                                        <p:cTn id="25" dur="3000" fill="hold"/>
                                        <p:tgtEl>
                                          <p:spTgt spid="14"/>
                                        </p:tgtEl>
                                        <p:attrNameLst>
                                          <p:attrName>ppt_h</p:attrName>
                                        </p:attrNameLst>
                                      </p:cBhvr>
                                      <p:tavLst>
                                        <p:tav tm="0">
                                          <p:val>
                                            <p:fltVal val="0"/>
                                          </p:val>
                                        </p:tav>
                                        <p:tav tm="100000">
                                          <p:val>
                                            <p:strVal val="#ppt_h"/>
                                          </p:val>
                                        </p:tav>
                                      </p:tavLst>
                                    </p:anim>
                                    <p:anim calcmode="lin" valueType="num">
                                      <p:cBhvr>
                                        <p:cTn id="26" dur="3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7" dur="3000" fill="hold"/>
                                        <p:tgtEl>
                                          <p:spTgt spid="14"/>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3000" fill="hold"/>
                                        <p:tgtEl>
                                          <p:spTgt spid="9"/>
                                        </p:tgtEl>
                                        <p:attrNameLst>
                                          <p:attrName>ppt_w</p:attrName>
                                        </p:attrNameLst>
                                      </p:cBhvr>
                                      <p:tavLst>
                                        <p:tav tm="0">
                                          <p:val>
                                            <p:fltVal val="0"/>
                                          </p:val>
                                        </p:tav>
                                        <p:tav tm="100000">
                                          <p:val>
                                            <p:strVal val="#ppt_w"/>
                                          </p:val>
                                        </p:tav>
                                      </p:tavLst>
                                    </p:anim>
                                    <p:anim calcmode="lin" valueType="num">
                                      <p:cBhvr>
                                        <p:cTn id="31" dur="3000" fill="hold"/>
                                        <p:tgtEl>
                                          <p:spTgt spid="9"/>
                                        </p:tgtEl>
                                        <p:attrNameLst>
                                          <p:attrName>ppt_h</p:attrName>
                                        </p:attrNameLst>
                                      </p:cBhvr>
                                      <p:tavLst>
                                        <p:tav tm="0">
                                          <p:val>
                                            <p:fltVal val="0"/>
                                          </p:val>
                                        </p:tav>
                                        <p:tav tm="100000">
                                          <p:val>
                                            <p:strVal val="#ppt_h"/>
                                          </p:val>
                                        </p:tav>
                                      </p:tavLst>
                                    </p:anim>
                                    <p:anim calcmode="lin" valueType="num">
                                      <p:cBhvr>
                                        <p:cTn id="32" dur="3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3000" fill="hold"/>
                                        <p:tgtEl>
                                          <p:spTgt spid="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3000" fill="hold"/>
                                        <p:tgtEl>
                                          <p:spTgt spid="19"/>
                                        </p:tgtEl>
                                        <p:attrNameLst>
                                          <p:attrName>ppt_w</p:attrName>
                                        </p:attrNameLst>
                                      </p:cBhvr>
                                      <p:tavLst>
                                        <p:tav tm="0">
                                          <p:val>
                                            <p:fltVal val="0"/>
                                          </p:val>
                                        </p:tav>
                                        <p:tav tm="100000">
                                          <p:val>
                                            <p:strVal val="#ppt_w"/>
                                          </p:val>
                                        </p:tav>
                                      </p:tavLst>
                                    </p:anim>
                                    <p:anim calcmode="lin" valueType="num">
                                      <p:cBhvr>
                                        <p:cTn id="37" dur="3000" fill="hold"/>
                                        <p:tgtEl>
                                          <p:spTgt spid="19"/>
                                        </p:tgtEl>
                                        <p:attrNameLst>
                                          <p:attrName>ppt_h</p:attrName>
                                        </p:attrNameLst>
                                      </p:cBhvr>
                                      <p:tavLst>
                                        <p:tav tm="0">
                                          <p:val>
                                            <p:fltVal val="0"/>
                                          </p:val>
                                        </p:tav>
                                        <p:tav tm="100000">
                                          <p:val>
                                            <p:strVal val="#ppt_h"/>
                                          </p:val>
                                        </p:tav>
                                      </p:tavLst>
                                    </p:anim>
                                    <p:anim calcmode="lin" valueType="num">
                                      <p:cBhvr>
                                        <p:cTn id="38" dur="3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9" dur="3000" fill="hold"/>
                                        <p:tgtEl>
                                          <p:spTgt spid="19"/>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3000" fill="hold"/>
                                        <p:tgtEl>
                                          <p:spTgt spid="29"/>
                                        </p:tgtEl>
                                        <p:attrNameLst>
                                          <p:attrName>ppt_w</p:attrName>
                                        </p:attrNameLst>
                                      </p:cBhvr>
                                      <p:tavLst>
                                        <p:tav tm="0">
                                          <p:val>
                                            <p:fltVal val="0"/>
                                          </p:val>
                                        </p:tav>
                                        <p:tav tm="100000">
                                          <p:val>
                                            <p:strVal val="#ppt_w"/>
                                          </p:val>
                                        </p:tav>
                                      </p:tavLst>
                                    </p:anim>
                                    <p:anim calcmode="lin" valueType="num">
                                      <p:cBhvr>
                                        <p:cTn id="43" dur="3000" fill="hold"/>
                                        <p:tgtEl>
                                          <p:spTgt spid="29"/>
                                        </p:tgtEl>
                                        <p:attrNameLst>
                                          <p:attrName>ppt_h</p:attrName>
                                        </p:attrNameLst>
                                      </p:cBhvr>
                                      <p:tavLst>
                                        <p:tav tm="0">
                                          <p:val>
                                            <p:fltVal val="0"/>
                                          </p:val>
                                        </p:tav>
                                        <p:tav tm="100000">
                                          <p:val>
                                            <p:strVal val="#ppt_h"/>
                                          </p:val>
                                        </p:tav>
                                      </p:tavLst>
                                    </p:anim>
                                    <p:anim calcmode="lin" valueType="num">
                                      <p:cBhvr>
                                        <p:cTn id="44"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45"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07715" y="323850"/>
            <a:ext cx="2440305"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sym typeface="+mn-ea"/>
              </a:rPr>
              <a:t>齐鲁大地水文化（</a:t>
            </a:r>
            <a:r>
              <a:rPr lang="zh-CN" altLang="en-US" sz="1800" b="1" dirty="0" smtClean="0">
                <a:solidFill>
                  <a:srgbClr val="0070C0"/>
                </a:solidFill>
                <a:latin typeface="黑体" panose="02010609060101010101" charset="-122"/>
                <a:ea typeface="黑体" panose="02010609060101010101" charset="-122"/>
                <a:sym typeface="+mn-ea"/>
              </a:rPr>
              <a:t>二）</a:t>
            </a:r>
            <a:endParaRPr lang="zh-CN" altLang="en-US" sz="1800" dirty="0">
              <a:solidFill>
                <a:srgbClr val="00A1DA"/>
              </a:solidFill>
              <a:latin typeface="黑体" panose="02010609060101010101" charset="-122"/>
              <a:ea typeface="黑体" panose="02010609060101010101" charset="-122"/>
            </a:endParaRPr>
          </a:p>
        </p:txBody>
      </p:sp>
      <p:sp>
        <p:nvSpPr>
          <p:cNvPr id="5" name="文本框 4"/>
          <p:cNvSpPr txBox="1"/>
          <p:nvPr/>
        </p:nvSpPr>
        <p:spPr>
          <a:xfrm>
            <a:off x="852170" y="772795"/>
            <a:ext cx="7494905" cy="575945"/>
          </a:xfrm>
          <a:prstGeom prst="rect">
            <a:avLst/>
          </a:prstGeom>
          <a:noFill/>
        </p:spPr>
        <p:txBody>
          <a:bodyPr wrap="square" rtlCol="0">
            <a:spAutoFit/>
          </a:body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山东水文化底蕴深厚、资源丰富。我们将全面做好水文化的挖掘、保护、传承、利用工作，培根铸魂，延续文脉，为中华优秀传统文化创造性转化创新性发展做出积极贡献</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Group 35"/>
          <p:cNvGrpSpPr/>
          <p:nvPr>
            <p:custDataLst>
              <p:tags r:id="rId1"/>
            </p:custDataLst>
          </p:nvPr>
        </p:nvGrpSpPr>
        <p:grpSpPr>
          <a:xfrm>
            <a:off x="769938" y="2765357"/>
            <a:ext cx="1613466" cy="345642"/>
            <a:chOff x="769938" y="2456536"/>
            <a:chExt cx="1613466" cy="345642"/>
          </a:xfrm>
        </p:grpSpPr>
        <p:sp>
          <p:nvSpPr>
            <p:cNvPr id="7" name="Notched Right Arrow 32"/>
            <p:cNvSpPr/>
            <p:nvPr>
              <p:custDataLst>
                <p:tags r:id="rId2"/>
              </p:custDataLst>
            </p:nvPr>
          </p:nvSpPr>
          <p:spPr>
            <a:xfrm>
              <a:off x="769938" y="2456536"/>
              <a:ext cx="1613466" cy="345642"/>
            </a:xfrm>
            <a:prstGeom prst="notchedRightArrow">
              <a:avLst>
                <a:gd name="adj1" fmla="val 100000"/>
                <a:gd name="adj2" fmla="val 91021"/>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1DA"/>
                </a:solidFill>
              </a:endParaRPr>
            </a:p>
          </p:txBody>
        </p:sp>
        <p:sp>
          <p:nvSpPr>
            <p:cNvPr id="8" name="Oval 34"/>
            <p:cNvSpPr>
              <a:spLocks noChangeAspect="1"/>
            </p:cNvSpPr>
            <p:nvPr>
              <p:custDataLst>
                <p:tags r:id="rId3"/>
              </p:custDataLst>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00A1DA"/>
                </a:solidFill>
              </a:endParaRPr>
            </a:p>
          </p:txBody>
        </p:sp>
      </p:grpSp>
      <p:grpSp>
        <p:nvGrpSpPr>
          <p:cNvPr id="9" name="Group 36"/>
          <p:cNvGrpSpPr/>
          <p:nvPr>
            <p:custDataLst>
              <p:tags r:id="rId4"/>
            </p:custDataLst>
          </p:nvPr>
        </p:nvGrpSpPr>
        <p:grpSpPr>
          <a:xfrm>
            <a:off x="2260906" y="2765357"/>
            <a:ext cx="1613466" cy="345642"/>
            <a:chOff x="769938" y="2456536"/>
            <a:chExt cx="1613466" cy="345642"/>
          </a:xfrm>
        </p:grpSpPr>
        <p:sp>
          <p:nvSpPr>
            <p:cNvPr id="10" name="Notched Right Arrow 37"/>
            <p:cNvSpPr/>
            <p:nvPr>
              <p:custDataLst>
                <p:tags r:id="rId5"/>
              </p:custDataLst>
            </p:nvPr>
          </p:nvSpPr>
          <p:spPr>
            <a:xfrm>
              <a:off x="769938" y="2456536"/>
              <a:ext cx="1613466" cy="345642"/>
            </a:xfrm>
            <a:prstGeom prst="notchedRightArrow">
              <a:avLst>
                <a:gd name="adj1" fmla="val 100000"/>
                <a:gd name="adj2" fmla="val 91021"/>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1DA"/>
                </a:solidFill>
              </a:endParaRPr>
            </a:p>
          </p:txBody>
        </p:sp>
        <p:sp>
          <p:nvSpPr>
            <p:cNvPr id="11" name="Oval 39"/>
            <p:cNvSpPr>
              <a:spLocks noChangeAspect="1"/>
            </p:cNvSpPr>
            <p:nvPr>
              <p:custDataLst>
                <p:tags r:id="rId6"/>
              </p:custDataLst>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00A1DA"/>
                </a:solidFill>
              </a:endParaRPr>
            </a:p>
          </p:txBody>
        </p:sp>
      </p:grpSp>
      <p:grpSp>
        <p:nvGrpSpPr>
          <p:cNvPr id="12" name="Group 40"/>
          <p:cNvGrpSpPr/>
          <p:nvPr>
            <p:custDataLst>
              <p:tags r:id="rId7"/>
            </p:custDataLst>
          </p:nvPr>
        </p:nvGrpSpPr>
        <p:grpSpPr>
          <a:xfrm>
            <a:off x="3751874" y="2765357"/>
            <a:ext cx="1613466" cy="345642"/>
            <a:chOff x="769938" y="2456536"/>
            <a:chExt cx="1613466" cy="345642"/>
          </a:xfrm>
        </p:grpSpPr>
        <p:sp>
          <p:nvSpPr>
            <p:cNvPr id="13" name="Notched Right Arrow 41"/>
            <p:cNvSpPr/>
            <p:nvPr>
              <p:custDataLst>
                <p:tags r:id="rId8"/>
              </p:custDataLst>
            </p:nvPr>
          </p:nvSpPr>
          <p:spPr>
            <a:xfrm>
              <a:off x="769938" y="2456536"/>
              <a:ext cx="1613466" cy="345642"/>
            </a:xfrm>
            <a:prstGeom prst="notchedRightArrow">
              <a:avLst>
                <a:gd name="adj1" fmla="val 100000"/>
                <a:gd name="adj2" fmla="val 91021"/>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1DA"/>
                </a:solidFill>
              </a:endParaRPr>
            </a:p>
          </p:txBody>
        </p:sp>
        <p:sp>
          <p:nvSpPr>
            <p:cNvPr id="14" name="Oval 42"/>
            <p:cNvSpPr>
              <a:spLocks noChangeAspect="1"/>
            </p:cNvSpPr>
            <p:nvPr>
              <p:custDataLst>
                <p:tags r:id="rId9"/>
              </p:custDataLst>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00A1DA"/>
                </a:solidFill>
              </a:endParaRPr>
            </a:p>
          </p:txBody>
        </p:sp>
      </p:grpSp>
      <p:grpSp>
        <p:nvGrpSpPr>
          <p:cNvPr id="15" name="Group 43"/>
          <p:cNvGrpSpPr/>
          <p:nvPr>
            <p:custDataLst>
              <p:tags r:id="rId10"/>
            </p:custDataLst>
          </p:nvPr>
        </p:nvGrpSpPr>
        <p:grpSpPr>
          <a:xfrm>
            <a:off x="5242842" y="2765357"/>
            <a:ext cx="1613466" cy="345642"/>
            <a:chOff x="769938" y="2456536"/>
            <a:chExt cx="1613466" cy="345642"/>
          </a:xfrm>
        </p:grpSpPr>
        <p:sp>
          <p:nvSpPr>
            <p:cNvPr id="16" name="Notched Right Arrow 44"/>
            <p:cNvSpPr/>
            <p:nvPr>
              <p:custDataLst>
                <p:tags r:id="rId11"/>
              </p:custDataLst>
            </p:nvPr>
          </p:nvSpPr>
          <p:spPr>
            <a:xfrm>
              <a:off x="769938" y="2456536"/>
              <a:ext cx="1613466" cy="345642"/>
            </a:xfrm>
            <a:prstGeom prst="notchedRightArrow">
              <a:avLst>
                <a:gd name="adj1" fmla="val 100000"/>
                <a:gd name="adj2" fmla="val 91021"/>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1DA"/>
                </a:solidFill>
              </a:endParaRPr>
            </a:p>
          </p:txBody>
        </p:sp>
        <p:sp>
          <p:nvSpPr>
            <p:cNvPr id="17" name="Oval 45"/>
            <p:cNvSpPr>
              <a:spLocks noChangeAspect="1"/>
            </p:cNvSpPr>
            <p:nvPr>
              <p:custDataLst>
                <p:tags r:id="rId12"/>
              </p:custDataLst>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00A1DA"/>
                </a:solidFill>
              </a:endParaRPr>
            </a:p>
          </p:txBody>
        </p:sp>
      </p:grpSp>
      <p:grpSp>
        <p:nvGrpSpPr>
          <p:cNvPr id="18" name="Group 49"/>
          <p:cNvGrpSpPr/>
          <p:nvPr>
            <p:custDataLst>
              <p:tags r:id="rId13"/>
            </p:custDataLst>
          </p:nvPr>
        </p:nvGrpSpPr>
        <p:grpSpPr>
          <a:xfrm>
            <a:off x="6733811" y="2765357"/>
            <a:ext cx="1613466" cy="345642"/>
            <a:chOff x="769938" y="2456536"/>
            <a:chExt cx="1613466" cy="345642"/>
          </a:xfrm>
        </p:grpSpPr>
        <p:sp>
          <p:nvSpPr>
            <p:cNvPr id="19" name="Notched Right Arrow 51"/>
            <p:cNvSpPr/>
            <p:nvPr>
              <p:custDataLst>
                <p:tags r:id="rId14"/>
              </p:custDataLst>
            </p:nvPr>
          </p:nvSpPr>
          <p:spPr>
            <a:xfrm>
              <a:off x="769938" y="2456536"/>
              <a:ext cx="1613466" cy="345642"/>
            </a:xfrm>
            <a:prstGeom prst="notchedRightArrow">
              <a:avLst>
                <a:gd name="adj1" fmla="val 100000"/>
                <a:gd name="adj2" fmla="val 91021"/>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1DA"/>
                </a:solidFill>
              </a:endParaRPr>
            </a:p>
          </p:txBody>
        </p:sp>
        <p:sp>
          <p:nvSpPr>
            <p:cNvPr id="20" name="Oval 63"/>
            <p:cNvSpPr>
              <a:spLocks noChangeAspect="1"/>
            </p:cNvSpPr>
            <p:nvPr>
              <p:custDataLst>
                <p:tags r:id="rId15"/>
              </p:custDataLst>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00A1DA"/>
                </a:solidFill>
              </a:endParaRPr>
            </a:p>
          </p:txBody>
        </p:sp>
      </p:grpSp>
      <p:sp>
        <p:nvSpPr>
          <p:cNvPr id="21" name="TextBox 66"/>
          <p:cNvSpPr txBox="1"/>
          <p:nvPr>
            <p:custDataLst>
              <p:tags r:id="rId16"/>
            </p:custDataLst>
          </p:nvPr>
        </p:nvSpPr>
        <p:spPr>
          <a:xfrm>
            <a:off x="1446039" y="3138027"/>
            <a:ext cx="154305" cy="368935"/>
          </a:xfrm>
          <a:prstGeom prst="rect">
            <a:avLst/>
          </a:prstGeom>
          <a:noFill/>
        </p:spPr>
        <p:txBody>
          <a:bodyPr wrap="none" lIns="0" tIns="0" rIns="0" bIns="0" rtlCol="0" anchor="ctr">
            <a:spAutoFit/>
          </a:bodyPr>
          <a:lstStyle/>
          <a:p>
            <a:pPr lvl="0" algn="ctr" defTabSz="914400">
              <a:spcBef>
                <a:spcPct val="20000"/>
              </a:spcBef>
              <a:defRPr/>
            </a:pPr>
            <a:r>
              <a:rPr lang="en-US" sz="2400" b="1" dirty="0" smtClean="0">
                <a:solidFill>
                  <a:srgbClr val="C00000"/>
                </a:solidFill>
              </a:rPr>
              <a:t>6</a:t>
            </a:r>
            <a:endParaRPr lang="en-US" sz="2400" b="1" dirty="0" smtClean="0">
              <a:solidFill>
                <a:srgbClr val="C00000"/>
              </a:solidFill>
            </a:endParaRPr>
          </a:p>
        </p:txBody>
      </p:sp>
      <p:sp>
        <p:nvSpPr>
          <p:cNvPr id="22" name="TextBox 69"/>
          <p:cNvSpPr txBox="1"/>
          <p:nvPr>
            <p:custDataLst>
              <p:tags r:id="rId17"/>
            </p:custDataLst>
          </p:nvPr>
        </p:nvSpPr>
        <p:spPr>
          <a:xfrm>
            <a:off x="2970593" y="2409684"/>
            <a:ext cx="154305" cy="368935"/>
          </a:xfrm>
          <a:prstGeom prst="rect">
            <a:avLst/>
          </a:prstGeom>
          <a:noFill/>
        </p:spPr>
        <p:txBody>
          <a:bodyPr wrap="none" lIns="0" tIns="0" rIns="0" bIns="0" rtlCol="0" anchor="ctr">
            <a:spAutoFit/>
          </a:bodyPr>
          <a:lstStyle/>
          <a:p>
            <a:pPr lvl="0" algn="ctr" defTabSz="914400">
              <a:spcBef>
                <a:spcPct val="20000"/>
              </a:spcBef>
              <a:defRPr/>
            </a:pPr>
            <a:r>
              <a:rPr lang="en-US" sz="2400" b="1" dirty="0" smtClean="0">
                <a:solidFill>
                  <a:srgbClr val="C00000"/>
                </a:solidFill>
              </a:rPr>
              <a:t>7</a:t>
            </a:r>
            <a:endParaRPr lang="en-US" sz="2400" b="1" dirty="0" smtClean="0">
              <a:solidFill>
                <a:srgbClr val="C00000"/>
              </a:solidFill>
            </a:endParaRPr>
          </a:p>
        </p:txBody>
      </p:sp>
      <p:sp>
        <p:nvSpPr>
          <p:cNvPr id="23" name="TextBox 70"/>
          <p:cNvSpPr txBox="1"/>
          <p:nvPr>
            <p:custDataLst>
              <p:tags r:id="rId18"/>
            </p:custDataLst>
          </p:nvPr>
        </p:nvSpPr>
        <p:spPr>
          <a:xfrm>
            <a:off x="4479568" y="3138027"/>
            <a:ext cx="154305" cy="368935"/>
          </a:xfrm>
          <a:prstGeom prst="rect">
            <a:avLst/>
          </a:prstGeom>
          <a:noFill/>
        </p:spPr>
        <p:txBody>
          <a:bodyPr wrap="none" lIns="0" tIns="0" rIns="0" bIns="0" rtlCol="0" anchor="ctr">
            <a:spAutoFit/>
          </a:bodyPr>
          <a:lstStyle/>
          <a:p>
            <a:pPr lvl="0" algn="ctr" defTabSz="914400">
              <a:spcBef>
                <a:spcPct val="20000"/>
              </a:spcBef>
              <a:defRPr/>
            </a:pPr>
            <a:r>
              <a:rPr lang="en-US" sz="2400" b="1" dirty="0" smtClean="0">
                <a:solidFill>
                  <a:srgbClr val="C00000"/>
                </a:solidFill>
              </a:rPr>
              <a:t>8</a:t>
            </a:r>
            <a:endParaRPr lang="en-US" sz="2400" b="1" dirty="0" smtClean="0">
              <a:solidFill>
                <a:srgbClr val="C00000"/>
              </a:solidFill>
            </a:endParaRPr>
          </a:p>
        </p:txBody>
      </p:sp>
      <p:sp>
        <p:nvSpPr>
          <p:cNvPr id="24" name="TextBox 71"/>
          <p:cNvSpPr txBox="1"/>
          <p:nvPr>
            <p:custDataLst>
              <p:tags r:id="rId19"/>
            </p:custDataLst>
          </p:nvPr>
        </p:nvSpPr>
        <p:spPr>
          <a:xfrm>
            <a:off x="5962544" y="2409684"/>
            <a:ext cx="154305" cy="368935"/>
          </a:xfrm>
          <a:prstGeom prst="rect">
            <a:avLst/>
          </a:prstGeom>
          <a:noFill/>
        </p:spPr>
        <p:txBody>
          <a:bodyPr wrap="none" lIns="0" tIns="0" rIns="0" bIns="0" rtlCol="0" anchor="ctr">
            <a:spAutoFit/>
          </a:bodyPr>
          <a:lstStyle/>
          <a:p>
            <a:pPr lvl="0" algn="ctr" defTabSz="914400">
              <a:spcBef>
                <a:spcPct val="20000"/>
              </a:spcBef>
              <a:defRPr/>
            </a:pPr>
            <a:r>
              <a:rPr lang="en-US" sz="2400" b="1" dirty="0">
                <a:solidFill>
                  <a:srgbClr val="C00000"/>
                </a:solidFill>
              </a:rPr>
              <a:t>9</a:t>
            </a:r>
            <a:endParaRPr lang="en-US" sz="2400" b="1" dirty="0">
              <a:solidFill>
                <a:srgbClr val="C00000"/>
              </a:solidFill>
            </a:endParaRPr>
          </a:p>
        </p:txBody>
      </p:sp>
      <p:sp>
        <p:nvSpPr>
          <p:cNvPr id="25" name="TextBox 73"/>
          <p:cNvSpPr txBox="1"/>
          <p:nvPr>
            <p:custDataLst>
              <p:tags r:id="rId20"/>
            </p:custDataLst>
          </p:nvPr>
        </p:nvSpPr>
        <p:spPr>
          <a:xfrm>
            <a:off x="7398922" y="3138027"/>
            <a:ext cx="308610" cy="368935"/>
          </a:xfrm>
          <a:prstGeom prst="rect">
            <a:avLst/>
          </a:prstGeom>
          <a:noFill/>
          <a:ln>
            <a:noFill/>
          </a:ln>
        </p:spPr>
        <p:txBody>
          <a:bodyPr wrap="none" lIns="0" tIns="0" rIns="0" bIns="0" rtlCol="0" anchor="ctr">
            <a:spAutoFit/>
          </a:bodyPr>
          <a:lstStyle/>
          <a:p>
            <a:pPr lvl="0" algn="ctr" defTabSz="914400">
              <a:spcBef>
                <a:spcPct val="20000"/>
              </a:spcBef>
              <a:defRPr/>
            </a:pPr>
            <a:r>
              <a:rPr lang="en-US" sz="2400" b="1" dirty="0" smtClean="0">
                <a:solidFill>
                  <a:srgbClr val="C00000"/>
                </a:solidFill>
              </a:rPr>
              <a:t>10</a:t>
            </a:r>
            <a:endParaRPr lang="en-US" sz="2400" b="1" dirty="0" smtClean="0">
              <a:solidFill>
                <a:srgbClr val="C00000"/>
              </a:solidFill>
            </a:endParaRPr>
          </a:p>
        </p:txBody>
      </p:sp>
      <p:cxnSp>
        <p:nvCxnSpPr>
          <p:cNvPr id="26" name="Straight Connector 74"/>
          <p:cNvCxnSpPr>
            <a:stCxn id="47" idx="7"/>
          </p:cNvCxnSpPr>
          <p:nvPr>
            <p:custDataLst>
              <p:tags r:id="rId21"/>
            </p:custDataLst>
          </p:nvPr>
        </p:nvCxnSpPr>
        <p:spPr>
          <a:xfrm flipH="1">
            <a:off x="1574465" y="2322555"/>
            <a:ext cx="1" cy="614898"/>
          </a:xfrm>
          <a:prstGeom prst="line">
            <a:avLst/>
          </a:prstGeom>
          <a:ln w="19050">
            <a:solidFill>
              <a:srgbClr val="00A1D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85"/>
          <p:cNvCxnSpPr>
            <a:stCxn id="50" idx="7"/>
          </p:cNvCxnSpPr>
          <p:nvPr>
            <p:custDataLst>
              <p:tags r:id="rId22"/>
            </p:custDataLst>
          </p:nvPr>
        </p:nvCxnSpPr>
        <p:spPr>
          <a:xfrm flipH="1">
            <a:off x="4559093" y="2317792"/>
            <a:ext cx="1" cy="614898"/>
          </a:xfrm>
          <a:prstGeom prst="line">
            <a:avLst/>
          </a:prstGeom>
          <a:ln w="19050">
            <a:solidFill>
              <a:srgbClr val="00A1D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90"/>
          <p:cNvCxnSpPr>
            <a:stCxn id="53" idx="7"/>
          </p:cNvCxnSpPr>
          <p:nvPr>
            <p:custDataLst>
              <p:tags r:id="rId23"/>
            </p:custDataLst>
          </p:nvPr>
        </p:nvCxnSpPr>
        <p:spPr>
          <a:xfrm flipH="1">
            <a:off x="7538435" y="2317792"/>
            <a:ext cx="1" cy="614898"/>
          </a:xfrm>
          <a:prstGeom prst="line">
            <a:avLst/>
          </a:prstGeom>
          <a:ln w="19050">
            <a:solidFill>
              <a:srgbClr val="00A1D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95"/>
          <p:cNvCxnSpPr>
            <a:stCxn id="59" idx="7"/>
          </p:cNvCxnSpPr>
          <p:nvPr>
            <p:custDataLst>
              <p:tags r:id="rId24"/>
            </p:custDataLst>
          </p:nvPr>
        </p:nvCxnSpPr>
        <p:spPr>
          <a:xfrm flipV="1">
            <a:off x="3066185" y="2942215"/>
            <a:ext cx="0" cy="614898"/>
          </a:xfrm>
          <a:prstGeom prst="line">
            <a:avLst/>
          </a:prstGeom>
          <a:ln w="19050">
            <a:solidFill>
              <a:srgbClr val="00A1DA"/>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00"/>
          <p:cNvCxnSpPr>
            <a:stCxn id="56" idx="7"/>
          </p:cNvCxnSpPr>
          <p:nvPr>
            <p:custDataLst>
              <p:tags r:id="rId25"/>
            </p:custDataLst>
          </p:nvPr>
        </p:nvCxnSpPr>
        <p:spPr>
          <a:xfrm rot="10800000" flipH="1">
            <a:off x="6048360" y="2942215"/>
            <a:ext cx="1" cy="614898"/>
          </a:xfrm>
          <a:prstGeom prst="line">
            <a:avLst/>
          </a:prstGeom>
          <a:ln w="19050">
            <a:solidFill>
              <a:srgbClr val="00A1DA"/>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TextBox 106"/>
          <p:cNvSpPr txBox="1"/>
          <p:nvPr>
            <p:custDataLst>
              <p:tags r:id="rId26"/>
            </p:custDataLst>
          </p:nvPr>
        </p:nvSpPr>
        <p:spPr>
          <a:xfrm>
            <a:off x="913130" y="3534410"/>
            <a:ext cx="1369695" cy="64579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创建一批水文化标杆工程</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TextBox 109"/>
          <p:cNvSpPr txBox="1"/>
          <p:nvPr>
            <p:custDataLst>
              <p:tags r:id="rId27"/>
            </p:custDataLst>
          </p:nvPr>
        </p:nvSpPr>
        <p:spPr>
          <a:xfrm>
            <a:off x="3872230" y="3534410"/>
            <a:ext cx="1389380" cy="64579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创办一本水文化专业期刊</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TextBox 112"/>
          <p:cNvSpPr txBox="1"/>
          <p:nvPr>
            <p:custDataLst>
              <p:tags r:id="rId28"/>
            </p:custDataLst>
          </p:nvPr>
        </p:nvSpPr>
        <p:spPr>
          <a:xfrm>
            <a:off x="6851015" y="3534410"/>
            <a:ext cx="1388110" cy="64579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建设一个水文化专家智库</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115"/>
          <p:cNvSpPr txBox="1"/>
          <p:nvPr>
            <p:custDataLst>
              <p:tags r:id="rId29"/>
            </p:custDataLst>
          </p:nvPr>
        </p:nvSpPr>
        <p:spPr>
          <a:xfrm>
            <a:off x="2389505" y="1714500"/>
            <a:ext cx="1353820" cy="64579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搭建一个水文化智慧平台</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TextBox 118"/>
          <p:cNvSpPr txBox="1"/>
          <p:nvPr>
            <p:custDataLst>
              <p:tags r:id="rId30"/>
            </p:custDataLst>
          </p:nvPr>
        </p:nvSpPr>
        <p:spPr>
          <a:xfrm>
            <a:off x="5370830" y="1714500"/>
            <a:ext cx="1355725" cy="64579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形成一批水文化学术成果</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68"/>
          <p:cNvGrpSpPr/>
          <p:nvPr>
            <p:custDataLst>
              <p:tags r:id="rId31"/>
            </p:custDataLst>
          </p:nvPr>
        </p:nvGrpSpPr>
        <p:grpSpPr>
          <a:xfrm>
            <a:off x="1295010" y="1647890"/>
            <a:ext cx="558911" cy="558911"/>
            <a:chOff x="1295010" y="1424373"/>
            <a:chExt cx="558911" cy="558911"/>
          </a:xfrm>
        </p:grpSpPr>
        <p:sp>
          <p:nvSpPr>
            <p:cNvPr id="47" name="Teardrop 64"/>
            <p:cNvSpPr/>
            <p:nvPr>
              <p:custDataLst>
                <p:tags r:id="rId32"/>
              </p:custDataLst>
            </p:nvPr>
          </p:nvSpPr>
          <p:spPr>
            <a:xfrm rot="8100000">
              <a:off x="1295010" y="1424373"/>
              <a:ext cx="558911" cy="558911"/>
            </a:xfrm>
            <a:prstGeom prst="teardrop">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116"/>
            <p:cNvSpPr>
              <a:spLocks noEditPoints="1"/>
            </p:cNvSpPr>
            <p:nvPr>
              <p:custDataLst>
                <p:tags r:id="rId33"/>
              </p:custDataLst>
            </p:nvPr>
          </p:nvSpPr>
          <p:spPr bwMode="auto">
            <a:xfrm>
              <a:off x="1420657" y="1575878"/>
              <a:ext cx="307301" cy="24782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49" name="Group 75"/>
          <p:cNvGrpSpPr/>
          <p:nvPr>
            <p:custDataLst>
              <p:tags r:id="rId34"/>
            </p:custDataLst>
          </p:nvPr>
        </p:nvGrpSpPr>
        <p:grpSpPr>
          <a:xfrm>
            <a:off x="4279638" y="1643127"/>
            <a:ext cx="558911" cy="558911"/>
            <a:chOff x="4279638" y="1419610"/>
            <a:chExt cx="558911" cy="558911"/>
          </a:xfrm>
        </p:grpSpPr>
        <p:sp>
          <p:nvSpPr>
            <p:cNvPr id="50" name="Teardrop 87"/>
            <p:cNvSpPr/>
            <p:nvPr>
              <p:custDataLst>
                <p:tags r:id="rId35"/>
              </p:custDataLst>
            </p:nvPr>
          </p:nvSpPr>
          <p:spPr>
            <a:xfrm rot="8100000">
              <a:off x="4279638" y="1419610"/>
              <a:ext cx="558911" cy="558911"/>
            </a:xfrm>
            <a:prstGeom prst="teardrop">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15"/>
            <p:cNvSpPr>
              <a:spLocks noEditPoints="1"/>
            </p:cNvSpPr>
            <p:nvPr>
              <p:custDataLst>
                <p:tags r:id="rId36"/>
              </p:custDataLst>
            </p:nvPr>
          </p:nvSpPr>
          <p:spPr bwMode="auto">
            <a:xfrm>
              <a:off x="4433364" y="1598738"/>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52" name="Group 78"/>
          <p:cNvGrpSpPr/>
          <p:nvPr>
            <p:custDataLst>
              <p:tags r:id="rId37"/>
            </p:custDataLst>
          </p:nvPr>
        </p:nvGrpSpPr>
        <p:grpSpPr>
          <a:xfrm>
            <a:off x="7258980" y="1643127"/>
            <a:ext cx="558911" cy="558911"/>
            <a:chOff x="7258980" y="1419610"/>
            <a:chExt cx="558911" cy="558911"/>
          </a:xfrm>
        </p:grpSpPr>
        <p:sp>
          <p:nvSpPr>
            <p:cNvPr id="53" name="Teardrop 92"/>
            <p:cNvSpPr/>
            <p:nvPr>
              <p:custDataLst>
                <p:tags r:id="rId38"/>
              </p:custDataLst>
            </p:nvPr>
          </p:nvSpPr>
          <p:spPr>
            <a:xfrm rot="8100000">
              <a:off x="7258980" y="1419610"/>
              <a:ext cx="558911" cy="558911"/>
            </a:xfrm>
            <a:prstGeom prst="teardrop">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152"/>
            <p:cNvSpPr>
              <a:spLocks noEditPoints="1"/>
            </p:cNvSpPr>
            <p:nvPr>
              <p:custDataLst>
                <p:tags r:id="rId39"/>
              </p:custDataLst>
            </p:nvPr>
          </p:nvSpPr>
          <p:spPr bwMode="auto">
            <a:xfrm>
              <a:off x="7397225" y="1605088"/>
              <a:ext cx="276028" cy="25508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55" name="Group 76"/>
          <p:cNvGrpSpPr/>
          <p:nvPr>
            <p:custDataLst>
              <p:tags r:id="rId40"/>
            </p:custDataLst>
          </p:nvPr>
        </p:nvGrpSpPr>
        <p:grpSpPr>
          <a:xfrm>
            <a:off x="5768905" y="3672867"/>
            <a:ext cx="558911" cy="558911"/>
            <a:chOff x="5768905" y="3449350"/>
            <a:chExt cx="558911" cy="558911"/>
          </a:xfrm>
        </p:grpSpPr>
        <p:sp>
          <p:nvSpPr>
            <p:cNvPr id="56" name="Teardrop 102"/>
            <p:cNvSpPr/>
            <p:nvPr>
              <p:custDataLst>
                <p:tags r:id="rId41"/>
              </p:custDataLst>
            </p:nvPr>
          </p:nvSpPr>
          <p:spPr>
            <a:xfrm rot="18900000">
              <a:off x="5768905" y="3449350"/>
              <a:ext cx="558911" cy="558911"/>
            </a:xfrm>
            <a:prstGeom prst="teardrop">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57"/>
            <p:cNvSpPr>
              <a:spLocks noEditPoints="1"/>
            </p:cNvSpPr>
            <p:nvPr>
              <p:custDataLst>
                <p:tags r:id="rId42"/>
              </p:custDataLst>
            </p:nvPr>
          </p:nvSpPr>
          <p:spPr bwMode="auto">
            <a:xfrm>
              <a:off x="5935988" y="3605501"/>
              <a:ext cx="231093" cy="23109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58" name="Group 72"/>
          <p:cNvGrpSpPr/>
          <p:nvPr>
            <p:custDataLst>
              <p:tags r:id="rId43"/>
            </p:custDataLst>
          </p:nvPr>
        </p:nvGrpSpPr>
        <p:grpSpPr>
          <a:xfrm>
            <a:off x="2786729" y="3672867"/>
            <a:ext cx="558911" cy="558911"/>
            <a:chOff x="2786729" y="3449350"/>
            <a:chExt cx="558911" cy="558911"/>
          </a:xfrm>
        </p:grpSpPr>
        <p:sp>
          <p:nvSpPr>
            <p:cNvPr id="59" name="Teardrop 97"/>
            <p:cNvSpPr/>
            <p:nvPr>
              <p:custDataLst>
                <p:tags r:id="rId44"/>
              </p:custDataLst>
            </p:nvPr>
          </p:nvSpPr>
          <p:spPr>
            <a:xfrm rot="18900000">
              <a:off x="2786729" y="3449350"/>
              <a:ext cx="558911" cy="558911"/>
            </a:xfrm>
            <a:prstGeom prst="teardrop">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Freeform 105"/>
            <p:cNvSpPr>
              <a:spLocks noEditPoints="1"/>
            </p:cNvSpPr>
            <p:nvPr>
              <p:custDataLst>
                <p:tags r:id="rId45"/>
              </p:custDataLst>
            </p:nvPr>
          </p:nvSpPr>
          <p:spPr bwMode="auto">
            <a:xfrm>
              <a:off x="2965282" y="3615692"/>
              <a:ext cx="224150" cy="2209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accent3">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2" presetClass="entr" presetSubtype="8" accel="50000" decel="5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8" presetClass="entr" presetSubtype="3"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1500"/>
                            </p:stCondLst>
                            <p:childTnLst>
                              <p:par>
                                <p:cTn id="22" presetID="2" presetClass="entr" presetSubtype="1" accel="50000" decel="5000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 presetClass="entr" presetSubtype="4" accel="50000" decel="5000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8" accel="50000" decel="5000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8" presetClass="entr" presetSubtype="3"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strips(upRight)">
                                      <p:cBhvr>
                                        <p:cTn id="39" dur="500"/>
                                        <p:tgtEl>
                                          <p:spTgt spid="29"/>
                                        </p:tgtEl>
                                      </p:cBhvr>
                                    </p:animEffect>
                                  </p:childTnLst>
                                </p:cTn>
                              </p:par>
                            </p:childTnLst>
                          </p:cTn>
                        </p:par>
                        <p:par>
                          <p:cTn id="40" fill="hold">
                            <p:stCondLst>
                              <p:cond delay="3500"/>
                            </p:stCondLst>
                            <p:childTnLst>
                              <p:par>
                                <p:cTn id="41" presetID="2" presetClass="entr" presetSubtype="4" accel="50000" decel="50000"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500" fill="hold"/>
                                        <p:tgtEl>
                                          <p:spTgt spid="58"/>
                                        </p:tgtEl>
                                        <p:attrNameLst>
                                          <p:attrName>ppt_x</p:attrName>
                                        </p:attrNameLst>
                                      </p:cBhvr>
                                      <p:tavLst>
                                        <p:tav tm="0">
                                          <p:val>
                                            <p:strVal val="#ppt_x"/>
                                          </p:val>
                                        </p:tav>
                                        <p:tav tm="100000">
                                          <p:val>
                                            <p:strVal val="#ppt_x"/>
                                          </p:val>
                                        </p:tav>
                                      </p:tavLst>
                                    </p:anim>
                                    <p:anim calcmode="lin" valueType="num">
                                      <p:cBhvr additive="base">
                                        <p:cTn id="44" dur="500" fill="hold"/>
                                        <p:tgtEl>
                                          <p:spTgt spid="58"/>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1" accel="50000" decel="5000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 presetClass="entr" presetSubtype="8" accel="50000" decel="5000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8" presetClass="entr" presetSubtype="12"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strips(downLeft)">
                                      <p:cBhvr>
                                        <p:cTn id="58" dur="500"/>
                                        <p:tgtEl>
                                          <p:spTgt spid="27"/>
                                        </p:tgtEl>
                                      </p:cBhvr>
                                    </p:animEffect>
                                  </p:childTnLst>
                                </p:cTn>
                              </p:par>
                            </p:childTnLst>
                          </p:cTn>
                        </p:par>
                        <p:par>
                          <p:cTn id="59" fill="hold">
                            <p:stCondLst>
                              <p:cond delay="5500"/>
                            </p:stCondLst>
                            <p:childTnLst>
                              <p:par>
                                <p:cTn id="60" presetID="2" presetClass="entr" presetSubtype="1" accel="50000" decel="50000"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ppt_x"/>
                                          </p:val>
                                        </p:tav>
                                        <p:tav tm="100000">
                                          <p:val>
                                            <p:strVal val="#ppt_x"/>
                                          </p:val>
                                        </p:tav>
                                      </p:tavLst>
                                    </p:anim>
                                    <p:anim calcmode="lin" valueType="num">
                                      <p:cBhvr additive="base">
                                        <p:cTn id="63" dur="500" fill="hold"/>
                                        <p:tgtEl>
                                          <p:spTgt spid="49"/>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8" accel="50000" decel="50000"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0-#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18" presetClass="entr" presetSubtype="3"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strips(upRight)">
                                      <p:cBhvr>
                                        <p:cTn id="77" dur="500"/>
                                        <p:tgtEl>
                                          <p:spTgt spid="30"/>
                                        </p:tgtEl>
                                      </p:cBhvr>
                                    </p:animEffect>
                                  </p:childTnLst>
                                </p:cTn>
                              </p:par>
                            </p:childTnLst>
                          </p:cTn>
                        </p:par>
                        <p:par>
                          <p:cTn id="78" fill="hold">
                            <p:stCondLst>
                              <p:cond delay="7500"/>
                            </p:stCondLst>
                            <p:childTnLst>
                              <p:par>
                                <p:cTn id="79" presetID="2" presetClass="entr" presetSubtype="4" accel="50000" decel="50000" fill="hold"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fill="hold"/>
                                        <p:tgtEl>
                                          <p:spTgt spid="55"/>
                                        </p:tgtEl>
                                        <p:attrNameLst>
                                          <p:attrName>ppt_x</p:attrName>
                                        </p:attrNameLst>
                                      </p:cBhvr>
                                      <p:tavLst>
                                        <p:tav tm="0">
                                          <p:val>
                                            <p:strVal val="#ppt_x"/>
                                          </p:val>
                                        </p:tav>
                                        <p:tav tm="100000">
                                          <p:val>
                                            <p:strVal val="#ppt_x"/>
                                          </p:val>
                                        </p:tav>
                                      </p:tavLst>
                                    </p:anim>
                                    <p:anim calcmode="lin" valueType="num">
                                      <p:cBhvr additive="base">
                                        <p:cTn id="82" dur="500" fill="hold"/>
                                        <p:tgtEl>
                                          <p:spTgt spid="55"/>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1" accel="50000" decel="5000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0-#ppt_h/2"/>
                                          </p:val>
                                        </p:tav>
                                        <p:tav tm="100000">
                                          <p:val>
                                            <p:strVal val="#ppt_y"/>
                                          </p:val>
                                        </p:tav>
                                      </p:tavLst>
                                    </p:anim>
                                  </p:childTnLst>
                                </p:cTn>
                              </p:par>
                            </p:childTnLst>
                          </p:cTn>
                        </p:par>
                        <p:par>
                          <p:cTn id="88" fill="hold">
                            <p:stCondLst>
                              <p:cond delay="8500"/>
                            </p:stCondLst>
                            <p:childTnLst>
                              <p:par>
                                <p:cTn id="89" presetID="2" presetClass="entr" presetSubtype="8" accel="50000" decel="50000"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0-#ppt_w/2"/>
                                          </p:val>
                                        </p:tav>
                                        <p:tav tm="100000">
                                          <p:val>
                                            <p:strVal val="#ppt_x"/>
                                          </p:val>
                                        </p:tav>
                                      </p:tavLst>
                                    </p:anim>
                                    <p:anim calcmode="lin" valueType="num">
                                      <p:cBhvr additive="base">
                                        <p:cTn id="92" dur="500" fill="hold"/>
                                        <p:tgtEl>
                                          <p:spTgt spid="18"/>
                                        </p:tgtEl>
                                        <p:attrNameLst>
                                          <p:attrName>ppt_y</p:attrName>
                                        </p:attrNameLst>
                                      </p:cBhvr>
                                      <p:tavLst>
                                        <p:tav tm="0">
                                          <p:val>
                                            <p:strVal val="#ppt_y"/>
                                          </p:val>
                                        </p:tav>
                                        <p:tav tm="100000">
                                          <p:val>
                                            <p:strVal val="#ppt_y"/>
                                          </p:val>
                                        </p:tav>
                                      </p:tavLst>
                                    </p:anim>
                                  </p:childTnLst>
                                </p:cTn>
                              </p:par>
                            </p:childTnLst>
                          </p:cTn>
                        </p:par>
                        <p:par>
                          <p:cTn id="93" fill="hold">
                            <p:stCondLst>
                              <p:cond delay="9000"/>
                            </p:stCondLst>
                            <p:childTnLst>
                              <p:par>
                                <p:cTn id="94" presetID="18" presetClass="entr" presetSubtype="12" fill="hold"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strips(downLeft)">
                                      <p:cBhvr>
                                        <p:cTn id="96" dur="500"/>
                                        <p:tgtEl>
                                          <p:spTgt spid="28"/>
                                        </p:tgtEl>
                                      </p:cBhvr>
                                    </p:animEffect>
                                  </p:childTnLst>
                                </p:cTn>
                              </p:par>
                            </p:childTnLst>
                          </p:cTn>
                        </p:par>
                        <p:par>
                          <p:cTn id="97" fill="hold">
                            <p:stCondLst>
                              <p:cond delay="9500"/>
                            </p:stCondLst>
                            <p:childTnLst>
                              <p:par>
                                <p:cTn id="98" presetID="2" presetClass="entr" presetSubtype="1" accel="50000" decel="50000" fill="hold" nodeType="afterEffect">
                                  <p:stCondLst>
                                    <p:cond delay="0"/>
                                  </p:stCondLst>
                                  <p:childTnLst>
                                    <p:set>
                                      <p:cBhvr>
                                        <p:cTn id="99" dur="1" fill="hold">
                                          <p:stCondLst>
                                            <p:cond delay="0"/>
                                          </p:stCondLst>
                                        </p:cTn>
                                        <p:tgtEl>
                                          <p:spTgt spid="52"/>
                                        </p:tgtEl>
                                        <p:attrNameLst>
                                          <p:attrName>style.visibility</p:attrName>
                                        </p:attrNameLst>
                                      </p:cBhvr>
                                      <p:to>
                                        <p:strVal val="visible"/>
                                      </p:to>
                                    </p:set>
                                    <p:anim calcmode="lin" valueType="num">
                                      <p:cBhvr additive="base">
                                        <p:cTn id="100" dur="500" fill="hold"/>
                                        <p:tgtEl>
                                          <p:spTgt spid="52"/>
                                        </p:tgtEl>
                                        <p:attrNameLst>
                                          <p:attrName>ppt_x</p:attrName>
                                        </p:attrNameLst>
                                      </p:cBhvr>
                                      <p:tavLst>
                                        <p:tav tm="0">
                                          <p:val>
                                            <p:strVal val="#ppt_x"/>
                                          </p:val>
                                        </p:tav>
                                        <p:tav tm="100000">
                                          <p:val>
                                            <p:strVal val="#ppt_x"/>
                                          </p:val>
                                        </p:tav>
                                      </p:tavLst>
                                    </p:anim>
                                    <p:anim calcmode="lin" valueType="num">
                                      <p:cBhvr additive="base">
                                        <p:cTn id="101" dur="500" fill="hold"/>
                                        <p:tgtEl>
                                          <p:spTgt spid="52"/>
                                        </p:tgtEl>
                                        <p:attrNameLst>
                                          <p:attrName>ppt_y</p:attrName>
                                        </p:attrNameLst>
                                      </p:cBhvr>
                                      <p:tavLst>
                                        <p:tav tm="0">
                                          <p:val>
                                            <p:strVal val="0-#ppt_h/2"/>
                                          </p:val>
                                        </p:tav>
                                        <p:tav tm="100000">
                                          <p:val>
                                            <p:strVal val="#ppt_y"/>
                                          </p:val>
                                        </p:tav>
                                      </p:tavLst>
                                    </p:anim>
                                  </p:childTnLst>
                                </p:cTn>
                              </p:par>
                            </p:childTnLst>
                          </p:cTn>
                        </p:par>
                        <p:par>
                          <p:cTn id="102" fill="hold">
                            <p:stCondLst>
                              <p:cond delay="10000"/>
                            </p:stCondLst>
                            <p:childTnLst>
                              <p:par>
                                <p:cTn id="103" presetID="2" presetClass="entr" presetSubtype="4" accel="50000" decel="50000"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 calcmode="lin" valueType="num">
                                      <p:cBhvr additive="base">
                                        <p:cTn id="105" dur="500" fill="hold"/>
                                        <p:tgtEl>
                                          <p:spTgt spid="25"/>
                                        </p:tgtEl>
                                        <p:attrNameLst>
                                          <p:attrName>ppt_x</p:attrName>
                                        </p:attrNameLst>
                                      </p:cBhvr>
                                      <p:tavLst>
                                        <p:tav tm="0">
                                          <p:val>
                                            <p:strVal val="#ppt_x"/>
                                          </p:val>
                                        </p:tav>
                                        <p:tav tm="100000">
                                          <p:val>
                                            <p:strVal val="#ppt_x"/>
                                          </p:val>
                                        </p:tav>
                                      </p:tavLst>
                                    </p:anim>
                                    <p:anim calcmode="lin" valueType="num">
                                      <p:cBhvr additive="base">
                                        <p:cTn id="10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78100" y="271145"/>
            <a:ext cx="3820160" cy="460375"/>
          </a:xfrm>
          <a:prstGeom prst="rect">
            <a:avLst/>
          </a:prstGeom>
          <a:noFill/>
        </p:spPr>
        <p:txBody>
          <a:bodyPr wrap="square" rtlCol="0">
            <a:spAutoFit/>
          </a:bodyPr>
          <a:lstStyle/>
          <a:p>
            <a:pPr algn="ctr"/>
            <a:r>
              <a:rPr lang="zh-CN" altLang="en-US" sz="2400" dirty="0" smtClean="0">
                <a:solidFill>
                  <a:srgbClr val="0070C0"/>
                </a:solidFill>
                <a:latin typeface="黑体" panose="02010609060101010101" charset="-122"/>
                <a:ea typeface="黑体" panose="02010609060101010101" charset="-122"/>
              </a:rPr>
              <a:t>山东省节水用水条例（</a:t>
            </a:r>
            <a:r>
              <a:rPr lang="zh-CN" altLang="en-US" sz="2400" dirty="0" smtClean="0">
                <a:solidFill>
                  <a:srgbClr val="0070C0"/>
                </a:solidFill>
                <a:latin typeface="黑体" panose="02010609060101010101" charset="-122"/>
                <a:ea typeface="黑体" panose="02010609060101010101" charset="-122"/>
              </a:rPr>
              <a:t>一）</a:t>
            </a:r>
            <a:endParaRPr lang="zh-CN" altLang="en-US" sz="2400" dirty="0" smtClean="0">
              <a:solidFill>
                <a:srgbClr val="0070C0"/>
              </a:solidFill>
              <a:latin typeface="黑体" panose="02010609060101010101" charset="-122"/>
              <a:ea typeface="黑体" panose="02010609060101010101" charset="-122"/>
            </a:endParaRPr>
          </a:p>
        </p:txBody>
      </p:sp>
      <p:sp>
        <p:nvSpPr>
          <p:cNvPr id="5" name="文本框 4"/>
          <p:cNvSpPr txBox="1"/>
          <p:nvPr/>
        </p:nvSpPr>
        <p:spPr>
          <a:xfrm>
            <a:off x="3259790" y="731332"/>
            <a:ext cx="2400300" cy="306705"/>
          </a:xfrm>
          <a:prstGeom prst="rect">
            <a:avLst/>
          </a:prstGeom>
          <a:noFill/>
        </p:spPr>
        <p:txBody>
          <a:bodyPr wrap="square" rtlCol="0">
            <a:spAutoFit/>
          </a:bodyPr>
          <a:lstStyle/>
          <a:p>
            <a:pPr algn="ct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水资源的规划</a:t>
            </a:r>
            <a:endPar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Freeform 49"/>
          <p:cNvSpPr>
            <a:spLocks noEditPoints="1"/>
          </p:cNvSpPr>
          <p:nvPr>
            <p:custDataLst>
              <p:tags r:id="rId1"/>
            </p:custDataLst>
          </p:nvPr>
        </p:nvSpPr>
        <p:spPr bwMode="auto">
          <a:xfrm>
            <a:off x="3999444" y="2456239"/>
            <a:ext cx="23813" cy="2381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0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7" name="Rectangle 50"/>
          <p:cNvSpPr>
            <a:spLocks noChangeArrowheads="1"/>
          </p:cNvSpPr>
          <p:nvPr>
            <p:custDataLst>
              <p:tags r:id="rId2"/>
            </p:custDataLst>
          </p:nvPr>
        </p:nvSpPr>
        <p:spPr bwMode="auto">
          <a:xfrm>
            <a:off x="4023257" y="2456239"/>
            <a:ext cx="1191" cy="23813"/>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8" name="Freeform 51"/>
          <p:cNvSpPr>
            <a:spLocks noEditPoints="1"/>
          </p:cNvSpPr>
          <p:nvPr>
            <p:custDataLst>
              <p:tags r:id="rId3"/>
            </p:custDataLst>
          </p:nvPr>
        </p:nvSpPr>
        <p:spPr bwMode="auto">
          <a:xfrm>
            <a:off x="4047069" y="2456239"/>
            <a:ext cx="0" cy="23813"/>
          </a:xfrm>
          <a:custGeom>
            <a:avLst/>
            <a:gdLst>
              <a:gd name="T0" fmla="*/ 0 h 1"/>
              <a:gd name="T1" fmla="*/ 0 h 1"/>
              <a:gd name="T2" fmla="*/ 0 h 1"/>
              <a:gd name="T3" fmla="*/ 0 h 1"/>
              <a:gd name="T4" fmla="*/ 0 h 1"/>
              <a:gd name="T5" fmla="*/ 0 h 1"/>
              <a:gd name="T6" fmla="*/ 0 h 1"/>
              <a:gd name="T7" fmla="*/ 0 h 1"/>
              <a:gd name="T8" fmla="*/ 0 h 1"/>
              <a:gd name="T9" fmla="*/ 1 h 1"/>
              <a:gd name="T10" fmla="*/ 0 h 1"/>
              <a:gd name="T11" fmla="*/ 0 h 1"/>
              <a:gd name="T12"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9" name="Freeform 52"/>
          <p:cNvSpPr/>
          <p:nvPr>
            <p:custDataLst>
              <p:tags r:id="rId4"/>
            </p:custDataLst>
          </p:nvPr>
        </p:nvSpPr>
        <p:spPr bwMode="auto">
          <a:xfrm>
            <a:off x="4047069" y="2456239"/>
            <a:ext cx="0" cy="23813"/>
          </a:xfrm>
          <a:custGeom>
            <a:avLst/>
            <a:gdLst>
              <a:gd name="T0" fmla="*/ 1 h 1"/>
              <a:gd name="T1" fmla="*/ 1 h 1"/>
              <a:gd name="T2" fmla="*/ 1 h 1"/>
              <a:gd name="T3" fmla="*/ 1 h 1"/>
              <a:gd name="T4" fmla="*/ 1 h 1"/>
              <a:gd name="T5" fmla="*/ 0 h 1"/>
              <a:gd name="T6" fmla="*/ 0 h 1"/>
              <a:gd name="T7" fmla="*/ 0 h 1"/>
              <a:gd name="T8" fmla="*/ 0 h 1"/>
              <a:gd name="T9" fmla="*/ 0 h 1"/>
              <a:gd name="T10" fmla="*/ 0 h 1"/>
              <a:gd name="T11" fmla="*/ 0 h 1"/>
              <a:gd name="T12" fmla="*/ 0 h 1"/>
              <a:gd name="T13" fmla="*/ 0 h 1"/>
              <a:gd name="T14" fmla="*/ 0 h 1"/>
              <a:gd name="T15" fmla="*/ 1 h 1"/>
              <a:gd name="T16" fmla="*/ 1 h 1"/>
              <a:gd name="T17" fmla="*/ 1 h 1"/>
              <a:gd name="T18" fmla="*/ 1 h 1"/>
              <a:gd name="T19" fmla="*/ 1 h 1"/>
              <a:gd name="T20" fmla="*/ 1 h 1"/>
              <a:gd name="T21" fmla="*/ 1 h 1"/>
              <a:gd name="T22" fmla="*/ 1 h 1"/>
              <a:gd name="T23"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0" name="Freeform 72"/>
          <p:cNvSpPr/>
          <p:nvPr>
            <p:custDataLst>
              <p:tags r:id="rId5"/>
            </p:custDataLst>
          </p:nvPr>
        </p:nvSpPr>
        <p:spPr bwMode="auto">
          <a:xfrm>
            <a:off x="3999444" y="2383612"/>
            <a:ext cx="23813" cy="25003"/>
          </a:xfrm>
          <a:custGeom>
            <a:avLst/>
            <a:gdLst>
              <a:gd name="T0" fmla="*/ 1 w 1"/>
              <a:gd name="T1" fmla="*/ 1 h 1"/>
              <a:gd name="T2" fmla="*/ 1 w 1"/>
              <a:gd name="T3" fmla="*/ 1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0 h 1"/>
              <a:gd name="T28" fmla="*/ 0 w 1"/>
              <a:gd name="T29" fmla="*/ 0 h 1"/>
              <a:gd name="T30" fmla="*/ 0 w 1"/>
              <a:gd name="T31" fmla="*/ 0 h 1"/>
              <a:gd name="T32" fmla="*/ 0 w 1"/>
              <a:gd name="T33" fmla="*/ 0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0 h 1"/>
              <a:gd name="T50" fmla="*/ 0 w 1"/>
              <a:gd name="T51" fmla="*/ 0 h 1"/>
              <a:gd name="T52" fmla="*/ 0 w 1"/>
              <a:gd name="T53" fmla="*/ 1 h 1"/>
              <a:gd name="T54" fmla="*/ 0 w 1"/>
              <a:gd name="T55" fmla="*/ 0 h 1"/>
              <a:gd name="T56" fmla="*/ 0 w 1"/>
              <a:gd name="T57" fmla="*/ 0 h 1"/>
              <a:gd name="T58" fmla="*/ 0 w 1"/>
              <a:gd name="T59" fmla="*/ 0 h 1"/>
              <a:gd name="T60" fmla="*/ 0 w 1"/>
              <a:gd name="T61" fmla="*/ 1 h 1"/>
              <a:gd name="T62" fmla="*/ 0 w 1"/>
              <a:gd name="T63" fmla="*/ 0 h 1"/>
              <a:gd name="T64" fmla="*/ 1 w 1"/>
              <a:gd name="T65" fmla="*/ 0 h 1"/>
              <a:gd name="T66" fmla="*/ 1 w 1"/>
              <a:gd name="T67" fmla="*/ 0 h 1"/>
              <a:gd name="T68" fmla="*/ 1 w 1"/>
              <a:gd name="T69" fmla="*/ 0 h 1"/>
              <a:gd name="T70" fmla="*/ 1 w 1"/>
              <a:gd name="T71" fmla="*/ 1 h 1"/>
              <a:gd name="T72" fmla="*/ 1 w 1"/>
              <a:gd name="T73" fmla="*/ 1 h 1"/>
              <a:gd name="T74" fmla="*/ 1 w 1"/>
              <a:gd name="T7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1" name="Freeform 73"/>
          <p:cNvSpPr>
            <a:spLocks noEditPoints="1"/>
          </p:cNvSpPr>
          <p:nvPr>
            <p:custDataLst>
              <p:tags r:id="rId6"/>
            </p:custDataLst>
          </p:nvPr>
        </p:nvSpPr>
        <p:spPr bwMode="auto">
          <a:xfrm>
            <a:off x="4023256" y="2383612"/>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1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2" name="Freeform 74"/>
          <p:cNvSpPr/>
          <p:nvPr>
            <p:custDataLst>
              <p:tags r:id="rId7"/>
            </p:custDataLst>
          </p:nvPr>
        </p:nvSpPr>
        <p:spPr bwMode="auto">
          <a:xfrm>
            <a:off x="4047069" y="2383612"/>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1 w 1"/>
              <a:gd name="T43" fmla="*/ 1 h 1"/>
              <a:gd name="T44" fmla="*/ 1 w 1"/>
              <a:gd name="T45" fmla="*/ 1 h 1"/>
              <a:gd name="T46" fmla="*/ 0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3" name="Freeform 86"/>
          <p:cNvSpPr>
            <a:spLocks noEditPoints="1"/>
          </p:cNvSpPr>
          <p:nvPr>
            <p:custDataLst>
              <p:tags r:id="rId8"/>
            </p:custDataLst>
          </p:nvPr>
        </p:nvSpPr>
        <p:spPr bwMode="auto">
          <a:xfrm>
            <a:off x="4576899" y="2096671"/>
            <a:ext cx="23813" cy="23813"/>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1 w 1"/>
              <a:gd name="T29" fmla="*/ 0 h 1"/>
              <a:gd name="T30" fmla="*/ 1 w 1"/>
              <a:gd name="T31" fmla="*/ 0 h 1"/>
              <a:gd name="T32" fmla="*/ 1 w 1"/>
              <a:gd name="T33" fmla="*/ 1 h 1"/>
              <a:gd name="T34" fmla="*/ 1 w 1"/>
              <a:gd name="T35" fmla="*/ 0 h 1"/>
              <a:gd name="T36" fmla="*/ 1 w 1"/>
              <a:gd name="T37" fmla="*/ 0 h 1"/>
              <a:gd name="T38" fmla="*/ 1 w 1"/>
              <a:gd name="T39" fmla="*/ 0 h 1"/>
              <a:gd name="T40" fmla="*/ 1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 w 1"/>
              <a:gd name="T61" fmla="*/ 0 h 1"/>
              <a:gd name="T62" fmla="*/ 1 w 1"/>
              <a:gd name="T63" fmla="*/ 0 h 1"/>
              <a:gd name="T64" fmla="*/ 1 w 1"/>
              <a:gd name="T65" fmla="*/ 0 h 1"/>
              <a:gd name="T66" fmla="*/ 1 w 1"/>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4" name="Freeform 89"/>
          <p:cNvSpPr>
            <a:spLocks noEditPoints="1"/>
          </p:cNvSpPr>
          <p:nvPr>
            <p:custDataLst>
              <p:tags r:id="rId9"/>
            </p:custDataLst>
          </p:nvPr>
        </p:nvSpPr>
        <p:spPr bwMode="auto">
          <a:xfrm>
            <a:off x="4672150" y="2096671"/>
            <a:ext cx="0" cy="23813"/>
          </a:xfrm>
          <a:custGeom>
            <a:avLst/>
            <a:gdLst>
              <a:gd name="T0" fmla="*/ 0 h 1"/>
              <a:gd name="T1" fmla="*/ 0 h 1"/>
              <a:gd name="T2" fmla="*/ 0 h 1"/>
              <a:gd name="T3" fmla="*/ 0 h 1"/>
              <a:gd name="T4" fmla="*/ 0 h 1"/>
              <a:gd name="T5" fmla="*/ 0 h 1"/>
              <a:gd name="T6" fmla="*/ 0 h 1"/>
              <a:gd name="T7" fmla="*/ 1 h 1"/>
              <a:gd name="T8" fmla="*/ 1 h 1"/>
              <a:gd name="T9" fmla="*/ 0 h 1"/>
              <a:gd name="T10" fmla="*/ 0 h 1"/>
              <a:gd name="T11" fmla="*/ 0 h 1"/>
              <a:gd name="T12" fmla="*/ 0 h 1"/>
              <a:gd name="T13" fmla="*/ 0 h 1"/>
              <a:gd name="T14" fmla="*/ 0 h 1"/>
              <a:gd name="T15" fmla="*/ 0 h 1"/>
              <a:gd name="T16" fmla="*/ 0 h 1"/>
              <a:gd name="T17" fmla="*/ 0 h 1"/>
              <a:gd name="T18" fmla="*/ 0 h 1"/>
              <a:gd name="T19" fmla="*/ 0 h 1"/>
              <a:gd name="T20" fmla="*/ 0 h 1"/>
              <a:gd name="T21" fmla="*/ 0 h 1"/>
              <a:gd name="T22" fmla="*/ 0 h 1"/>
              <a:gd name="T23" fmla="*/ 0 h 1"/>
              <a:gd name="T24" fmla="*/ 0 h 1"/>
              <a:gd name="T25" fmla="*/ 0 h 1"/>
              <a:gd name="T26" fmla="*/ 0 h 1"/>
              <a:gd name="T27" fmla="*/ 0 h 1"/>
              <a:gd name="T28" fmla="*/ 0 h 1"/>
              <a:gd name="T29" fmla="*/ 0 h 1"/>
              <a:gd name="T30" fmla="*/ 0 h 1"/>
              <a:gd name="T31" fmla="*/ 0 h 1"/>
              <a:gd name="T32" fmla="*/ 0 h 1"/>
              <a:gd name="T33" fmla="*/ 0 h 1"/>
              <a:gd name="T3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sp>
        <p:nvSpPr>
          <p:cNvPr id="15" name="Freeform 405"/>
          <p:cNvSpPr/>
          <p:nvPr>
            <p:custDataLst>
              <p:tags r:id="rId10"/>
            </p:custDataLst>
          </p:nvPr>
        </p:nvSpPr>
        <p:spPr bwMode="auto">
          <a:xfrm>
            <a:off x="4023256" y="3295628"/>
            <a:ext cx="23813" cy="25003"/>
          </a:xfrm>
          <a:custGeom>
            <a:avLst/>
            <a:gdLst>
              <a:gd name="T0" fmla="*/ 1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grpSp>
        <p:nvGrpSpPr>
          <p:cNvPr id="16" name="组合 15"/>
          <p:cNvGrpSpPr/>
          <p:nvPr>
            <p:custDataLst>
              <p:tags r:id="rId11"/>
            </p:custDataLst>
          </p:nvPr>
        </p:nvGrpSpPr>
        <p:grpSpPr>
          <a:xfrm>
            <a:off x="3325549" y="1879980"/>
            <a:ext cx="1202536" cy="888203"/>
            <a:chOff x="3325549" y="1879980"/>
            <a:chExt cx="1202536" cy="888203"/>
          </a:xfrm>
          <a:solidFill>
            <a:srgbClr val="00A1DA"/>
          </a:solidFill>
        </p:grpSpPr>
        <p:sp>
          <p:nvSpPr>
            <p:cNvPr id="17" name="Freeform 7"/>
            <p:cNvSpPr>
              <a:spLocks noEditPoints="1"/>
            </p:cNvSpPr>
            <p:nvPr>
              <p:custDataLst>
                <p:tags r:id="rId12"/>
              </p:custDataLst>
            </p:nvPr>
          </p:nvSpPr>
          <p:spPr bwMode="auto">
            <a:xfrm>
              <a:off x="3325549" y="1879980"/>
              <a:ext cx="1202536" cy="888203"/>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grp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18" name="文本框 17"/>
            <p:cNvSpPr txBox="1"/>
            <p:nvPr>
              <p:custDataLst>
                <p:tags r:id="rId13"/>
              </p:custDataLst>
            </p:nvPr>
          </p:nvSpPr>
          <p:spPr>
            <a:xfrm>
              <a:off x="3471045" y="2195844"/>
              <a:ext cx="639445" cy="299085"/>
            </a:xfrm>
            <a:prstGeom prst="rect">
              <a:avLst/>
            </a:prstGeom>
            <a:noFill/>
          </p:spPr>
          <p:txBody>
            <a:bodyPr wrap="none" lIns="68580" tIns="34290" rIns="68580" bIns="34290" rtlCol="0">
              <a:spAutoFit/>
            </a:bodyPr>
            <a:lstStyle/>
            <a:p>
              <a:r>
                <a:rPr lang="zh-CN" altLang="en-US" sz="1200" b="1" dirty="0">
                  <a:solidFill>
                    <a:srgbClr val="C00000"/>
                  </a:solidFill>
                </a:rPr>
                <a:t>第一条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grpSp>
        <p:nvGrpSpPr>
          <p:cNvPr id="19" name="组合 18"/>
          <p:cNvGrpSpPr/>
          <p:nvPr>
            <p:custDataLst>
              <p:tags r:id="rId14"/>
            </p:custDataLst>
          </p:nvPr>
        </p:nvGrpSpPr>
        <p:grpSpPr>
          <a:xfrm>
            <a:off x="4167324" y="1472788"/>
            <a:ext cx="817963" cy="1247771"/>
            <a:chOff x="4167324" y="1472788"/>
            <a:chExt cx="817963" cy="1247771"/>
          </a:xfrm>
          <a:solidFill>
            <a:srgbClr val="00A1DA"/>
          </a:solidFill>
        </p:grpSpPr>
        <p:sp>
          <p:nvSpPr>
            <p:cNvPr id="20" name="Freeform 5"/>
            <p:cNvSpPr>
              <a:spLocks noEditPoints="1"/>
            </p:cNvSpPr>
            <p:nvPr>
              <p:custDataLst>
                <p:tags r:id="rId15"/>
              </p:custDataLst>
            </p:nvPr>
          </p:nvSpPr>
          <p:spPr bwMode="auto">
            <a:xfrm>
              <a:off x="4167324" y="1472788"/>
              <a:ext cx="817963" cy="1247771"/>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grp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21" name="文本框 18"/>
            <p:cNvSpPr txBox="1"/>
            <p:nvPr>
              <p:custDataLst>
                <p:tags r:id="rId16"/>
              </p:custDataLst>
            </p:nvPr>
          </p:nvSpPr>
          <p:spPr>
            <a:xfrm>
              <a:off x="4290651" y="1737058"/>
              <a:ext cx="639445" cy="299085"/>
            </a:xfrm>
            <a:prstGeom prst="rect">
              <a:avLst/>
            </a:prstGeom>
            <a:noFill/>
          </p:spPr>
          <p:txBody>
            <a:bodyPr wrap="none" lIns="68580" tIns="34290" rIns="68580" bIns="34290" rtlCol="0">
              <a:spAutoFit/>
            </a:bodyPr>
            <a:lstStyle/>
            <a:p>
              <a:r>
                <a:rPr lang="zh-CN" altLang="en-US" sz="1200" b="1" dirty="0">
                  <a:solidFill>
                    <a:srgbClr val="C00000"/>
                  </a:solidFill>
                </a:rPr>
                <a:t>第二条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grpSp>
        <p:nvGrpSpPr>
          <p:cNvPr id="22" name="组合 21"/>
          <p:cNvGrpSpPr/>
          <p:nvPr>
            <p:custDataLst>
              <p:tags r:id="rId17"/>
            </p:custDataLst>
          </p:nvPr>
        </p:nvGrpSpPr>
        <p:grpSpPr>
          <a:xfrm>
            <a:off x="4167324" y="2839618"/>
            <a:ext cx="817963" cy="1248962"/>
            <a:chOff x="4167324" y="2839618"/>
            <a:chExt cx="817963" cy="1248962"/>
          </a:xfrm>
          <a:solidFill>
            <a:srgbClr val="00A1DA"/>
          </a:solidFill>
        </p:grpSpPr>
        <p:sp>
          <p:nvSpPr>
            <p:cNvPr id="23" name="Freeform 6"/>
            <p:cNvSpPr>
              <a:spLocks noEditPoints="1"/>
            </p:cNvSpPr>
            <p:nvPr>
              <p:custDataLst>
                <p:tags r:id="rId18"/>
              </p:custDataLst>
            </p:nvPr>
          </p:nvSpPr>
          <p:spPr bwMode="auto">
            <a:xfrm>
              <a:off x="4167324" y="2839618"/>
              <a:ext cx="817963" cy="1248962"/>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grp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24" name="文本框 19"/>
            <p:cNvSpPr txBox="1"/>
            <p:nvPr>
              <p:custDataLst>
                <p:tags r:id="rId19"/>
              </p:custDataLst>
            </p:nvPr>
          </p:nvSpPr>
          <p:spPr>
            <a:xfrm>
              <a:off x="4290651" y="3531425"/>
              <a:ext cx="639445" cy="299085"/>
            </a:xfrm>
            <a:prstGeom prst="rect">
              <a:avLst/>
            </a:prstGeom>
            <a:noFill/>
          </p:spPr>
          <p:txBody>
            <a:bodyPr wrap="none" lIns="68580" tIns="34290" rIns="68580" bIns="34290" rtlCol="0">
              <a:spAutoFit/>
            </a:bodyPr>
            <a:lstStyle/>
            <a:p>
              <a:r>
                <a:rPr lang="zh-CN" altLang="en-US" sz="1200" b="1" dirty="0">
                  <a:solidFill>
                    <a:srgbClr val="C00000"/>
                  </a:solidFill>
                </a:rPr>
                <a:t>第五条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sp>
        <p:nvSpPr>
          <p:cNvPr id="25" name="文本框 20"/>
          <p:cNvSpPr txBox="1"/>
          <p:nvPr/>
        </p:nvSpPr>
        <p:spPr>
          <a:xfrm>
            <a:off x="5042504" y="3076846"/>
            <a:ext cx="639445" cy="299085"/>
          </a:xfrm>
          <a:prstGeom prst="rect">
            <a:avLst/>
          </a:prstGeom>
          <a:noFill/>
        </p:spPr>
        <p:txBody>
          <a:bodyPr wrap="none" lIns="68580" tIns="34290" rIns="68580" bIns="34290" rtlCol="0">
            <a:spAutoFit/>
          </a:bodyPr>
          <a:lstStyle/>
          <a:p>
            <a:r>
              <a:rPr lang="zh-CN" altLang="en-US" sz="1200" b="1" dirty="0">
                <a:solidFill>
                  <a:srgbClr val="C00000"/>
                </a:solidFill>
              </a:rPr>
              <a:t>第四条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nvGrpSpPr>
          <p:cNvPr id="26" name="组合 25"/>
          <p:cNvGrpSpPr/>
          <p:nvPr>
            <p:custDataLst>
              <p:tags r:id="rId20"/>
            </p:custDataLst>
          </p:nvPr>
        </p:nvGrpSpPr>
        <p:grpSpPr>
          <a:xfrm>
            <a:off x="4624527" y="1879980"/>
            <a:ext cx="1202536" cy="888203"/>
            <a:chOff x="4624527" y="1879980"/>
            <a:chExt cx="1202536" cy="888203"/>
          </a:xfrm>
          <a:solidFill>
            <a:srgbClr val="00A1DA"/>
          </a:solidFill>
        </p:grpSpPr>
        <p:sp>
          <p:nvSpPr>
            <p:cNvPr id="27" name="Freeform 10"/>
            <p:cNvSpPr>
              <a:spLocks noEditPoints="1"/>
            </p:cNvSpPr>
            <p:nvPr>
              <p:custDataLst>
                <p:tags r:id="rId21"/>
              </p:custDataLst>
            </p:nvPr>
          </p:nvSpPr>
          <p:spPr bwMode="auto">
            <a:xfrm>
              <a:off x="4624527" y="1879980"/>
              <a:ext cx="1202536" cy="888203"/>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grp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28" name="文本框 21"/>
            <p:cNvSpPr txBox="1"/>
            <p:nvPr>
              <p:custDataLst>
                <p:tags r:id="rId22"/>
              </p:custDataLst>
            </p:nvPr>
          </p:nvSpPr>
          <p:spPr>
            <a:xfrm>
              <a:off x="5089069" y="2209692"/>
              <a:ext cx="639445" cy="299085"/>
            </a:xfrm>
            <a:prstGeom prst="rect">
              <a:avLst/>
            </a:prstGeom>
            <a:noFill/>
          </p:spPr>
          <p:txBody>
            <a:bodyPr wrap="none" lIns="68580" tIns="34290" rIns="68580" bIns="34290" rtlCol="0">
              <a:spAutoFit/>
            </a:bodyPr>
            <a:lstStyle/>
            <a:p>
              <a:r>
                <a:rPr lang="zh-CN" altLang="en-US" sz="1200" b="1" dirty="0">
                  <a:solidFill>
                    <a:srgbClr val="C00000"/>
                  </a:solidFill>
                </a:rPr>
                <a:t>第三条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grpSp>
        <p:nvGrpSpPr>
          <p:cNvPr id="29" name="组合 28"/>
          <p:cNvGrpSpPr/>
          <p:nvPr>
            <p:custDataLst>
              <p:tags r:id="rId23"/>
            </p:custDataLst>
          </p:nvPr>
        </p:nvGrpSpPr>
        <p:grpSpPr>
          <a:xfrm>
            <a:off x="3325549" y="2815808"/>
            <a:ext cx="1202536" cy="888203"/>
            <a:chOff x="3325549" y="2815808"/>
            <a:chExt cx="1202536" cy="888203"/>
          </a:xfrm>
          <a:solidFill>
            <a:srgbClr val="00A1DA"/>
          </a:solidFill>
        </p:grpSpPr>
        <p:sp>
          <p:nvSpPr>
            <p:cNvPr id="30" name="Freeform 9"/>
            <p:cNvSpPr>
              <a:spLocks noEditPoints="1"/>
            </p:cNvSpPr>
            <p:nvPr>
              <p:custDataLst>
                <p:tags r:id="rId24"/>
              </p:custDataLst>
            </p:nvPr>
          </p:nvSpPr>
          <p:spPr bwMode="auto">
            <a:xfrm>
              <a:off x="3325549" y="2815808"/>
              <a:ext cx="1202536" cy="888203"/>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grp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31" name="文本框 22"/>
            <p:cNvSpPr txBox="1"/>
            <p:nvPr>
              <p:custDataLst>
                <p:tags r:id="rId25"/>
              </p:custDataLst>
            </p:nvPr>
          </p:nvSpPr>
          <p:spPr>
            <a:xfrm>
              <a:off x="3470698" y="3083426"/>
              <a:ext cx="639445" cy="299085"/>
            </a:xfrm>
            <a:prstGeom prst="rect">
              <a:avLst/>
            </a:prstGeom>
            <a:noFill/>
            <a:ln>
              <a:noFill/>
            </a:ln>
          </p:spPr>
          <p:txBody>
            <a:bodyPr wrap="none" lIns="68580" tIns="34290" rIns="68580" bIns="34290" rtlCol="0">
              <a:spAutoFit/>
            </a:bodyPr>
            <a:lstStyle/>
            <a:p>
              <a:r>
                <a:rPr lang="zh-CN" altLang="en-US" sz="1200" b="1" dirty="0">
                  <a:solidFill>
                    <a:srgbClr val="C00000"/>
                  </a:solidFill>
                </a:rPr>
                <a:t>第六条</a:t>
              </a:r>
              <a:r>
                <a:rPr lang="en-US" altLang="zh-CN" sz="1500" b="1" dirty="0">
                  <a:solidFill>
                    <a:schemeClr val="tx1">
                      <a:lumMod val="85000"/>
                      <a:lumOff val="15000"/>
                    </a:schemeClr>
                  </a:solidFill>
                </a:rPr>
                <a:t> </a:t>
              </a:r>
              <a:endParaRPr lang="zh-CN" altLang="en-US" sz="1500" b="1" dirty="0">
                <a:solidFill>
                  <a:schemeClr val="tx1">
                    <a:lumMod val="85000"/>
                    <a:lumOff val="15000"/>
                  </a:schemeClr>
                </a:solidFill>
              </a:endParaRPr>
            </a:p>
          </p:txBody>
        </p:sp>
      </p:grpSp>
      <p:sp>
        <p:nvSpPr>
          <p:cNvPr id="33" name="Freeform 8"/>
          <p:cNvSpPr>
            <a:spLocks noEditPoints="1"/>
          </p:cNvSpPr>
          <p:nvPr>
            <p:custDataLst>
              <p:tags r:id="rId26"/>
            </p:custDataLst>
          </p:nvPr>
        </p:nvSpPr>
        <p:spPr bwMode="auto">
          <a:xfrm>
            <a:off x="4624705" y="2815590"/>
            <a:ext cx="1202690" cy="888365"/>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A1DA"/>
          </a:solidFill>
          <a:ln>
            <a:noFill/>
          </a:ln>
        </p:spPr>
        <p:txBody>
          <a:bodyPr vert="horz" wrap="square" lIns="68580" tIns="34290" rIns="68580" bIns="34290" numCol="1" anchor="t" anchorCtr="0" compatLnSpc="1"/>
          <a:lstStyle/>
          <a:p>
            <a:pPr algn="ctr"/>
            <a:endParaRPr lang="zh-CN" altLang="en-US">
              <a:solidFill>
                <a:schemeClr val="tx1">
                  <a:lumMod val="85000"/>
                  <a:lumOff val="15000"/>
                </a:schemeClr>
              </a:solidFill>
            </a:endParaRPr>
          </a:p>
        </p:txBody>
      </p:sp>
      <p:sp>
        <p:nvSpPr>
          <p:cNvPr id="35" name="文本框 8"/>
          <p:cNvSpPr txBox="1"/>
          <p:nvPr>
            <p:custDataLst>
              <p:tags r:id="rId27"/>
            </p:custDataLst>
          </p:nvPr>
        </p:nvSpPr>
        <p:spPr>
          <a:xfrm>
            <a:off x="2706370" y="952500"/>
            <a:ext cx="3971290" cy="72644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全省水资源综合规划和跨设区的市的流域综合规划，由省水行政主管部门会同有关部门和设区的市人民政府编制，报省人民政府批准，并报国务院水行政主管部门备案。</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文本框 8"/>
          <p:cNvSpPr txBox="1"/>
          <p:nvPr>
            <p:custDataLst>
              <p:tags r:id="rId28"/>
            </p:custDataLst>
          </p:nvPr>
        </p:nvSpPr>
        <p:spPr>
          <a:xfrm>
            <a:off x="5792821" y="1833758"/>
            <a:ext cx="2163967" cy="93408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编制国民经济和社会发展规划、国土空间总体规划以及制定重大产业政策，应当与水资源条件和防洪要求相适应，并进行科学论证。</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8"/>
          <p:cNvSpPr txBox="1"/>
          <p:nvPr>
            <p:custDataLst>
              <p:tags r:id="rId29"/>
            </p:custDataLst>
          </p:nvPr>
        </p:nvSpPr>
        <p:spPr>
          <a:xfrm>
            <a:off x="5818221" y="2959402"/>
            <a:ext cx="2163967" cy="131508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编制重大建设项目布局规划、开发区和新区等产业聚集区规划以及工农畜牧业、林草业、能源、交通运输、旅游、自然资源开发等专项规划，涉及水资源开发利用的，应当进行规划水资源论证，编制规划水资源论证报告书。</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8"/>
          <p:cNvSpPr txBox="1"/>
          <p:nvPr>
            <p:custDataLst>
              <p:tags r:id="rId30"/>
            </p:custDataLst>
          </p:nvPr>
        </p:nvSpPr>
        <p:spPr>
          <a:xfrm>
            <a:off x="1177925" y="1833880"/>
            <a:ext cx="2206625" cy="93408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开发、利用、节约和保护水资源，应当按照流域、区域统一制定综合规划和专业规划。流域范围内的区域规划应当服从流域规划，专业规划应当服从综合规划。</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8"/>
          <p:cNvSpPr txBox="1"/>
          <p:nvPr>
            <p:custDataLst>
              <p:tags r:id="rId31"/>
            </p:custDataLst>
          </p:nvPr>
        </p:nvSpPr>
        <p:spPr>
          <a:xfrm>
            <a:off x="1141730" y="2973705"/>
            <a:ext cx="2167890" cy="6915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经批准的水资源规划应当向社会公布，不得擅自修改。确需修改的，应当按照规划编制程序经原批准机关批准。</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8"/>
          <p:cNvSpPr txBox="1"/>
          <p:nvPr>
            <p:custDataLst>
              <p:tags r:id="rId32"/>
            </p:custDataLst>
          </p:nvPr>
        </p:nvSpPr>
        <p:spPr>
          <a:xfrm>
            <a:off x="3260090" y="4135755"/>
            <a:ext cx="2682240" cy="89916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规划水资源论证报告书应当对水资源条件、需水规模、水源配置方案等内容的合理性、可行性进行分析评估，提出节约、保护水资源的对策措施，并报水行政主管部门审查。</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par>
                                <p:cTn id="12" presetID="53" presetClass="entr" presetSubtype="16"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par>
                                <p:cTn id="17" presetID="5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500"/>
                            </p:stCondLst>
                            <p:childTnLst>
                              <p:par>
                                <p:cTn id="38" presetID="15"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1500" fill="hold"/>
                                        <p:tgtEl>
                                          <p:spTgt spid="35"/>
                                        </p:tgtEl>
                                        <p:attrNameLst>
                                          <p:attrName>ppt_w</p:attrName>
                                        </p:attrNameLst>
                                      </p:cBhvr>
                                      <p:tavLst>
                                        <p:tav tm="0">
                                          <p:val>
                                            <p:fltVal val="0"/>
                                          </p:val>
                                        </p:tav>
                                        <p:tav tm="100000">
                                          <p:val>
                                            <p:strVal val="#ppt_w"/>
                                          </p:val>
                                        </p:tav>
                                      </p:tavLst>
                                    </p:anim>
                                    <p:anim calcmode="lin" valueType="num">
                                      <p:cBhvr>
                                        <p:cTn id="41" dur="1500" fill="hold"/>
                                        <p:tgtEl>
                                          <p:spTgt spid="35"/>
                                        </p:tgtEl>
                                        <p:attrNameLst>
                                          <p:attrName>ppt_h</p:attrName>
                                        </p:attrNameLst>
                                      </p:cBhvr>
                                      <p:tavLst>
                                        <p:tav tm="0">
                                          <p:val>
                                            <p:fltVal val="0"/>
                                          </p:val>
                                        </p:tav>
                                        <p:tav tm="100000">
                                          <p:val>
                                            <p:strVal val="#ppt_h"/>
                                          </p:val>
                                        </p:tav>
                                      </p:tavLst>
                                    </p:anim>
                                    <p:anim calcmode="lin" valueType="num">
                                      <p:cBhvr>
                                        <p:cTn id="42" dur="15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3" dur="1500" fill="hold"/>
                                        <p:tgtEl>
                                          <p:spTgt spid="35"/>
                                        </p:tgtEl>
                                        <p:attrNameLst>
                                          <p:attrName>ppt_y</p:attrName>
                                        </p:attrNameLst>
                                      </p:cBhvr>
                                      <p:tavLst>
                                        <p:tav tm="0" fmla="#ppt_y+(sin(-2*pi*(1-$))*-#ppt_x+cos(-2*pi*(1-$))*(1-#ppt_y))*(1-$)">
                                          <p:val>
                                            <p:fltVal val="0"/>
                                          </p:val>
                                        </p:tav>
                                        <p:tav tm="100000">
                                          <p:val>
                                            <p:fltVal val="1"/>
                                          </p:val>
                                        </p:tav>
                                      </p:tavLst>
                                    </p:anim>
                                  </p:childTnLst>
                                </p:cTn>
                              </p:par>
                              <p:par>
                                <p:cTn id="44" presetID="15"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1500" fill="hold"/>
                                        <p:tgtEl>
                                          <p:spTgt spid="38"/>
                                        </p:tgtEl>
                                        <p:attrNameLst>
                                          <p:attrName>ppt_w</p:attrName>
                                        </p:attrNameLst>
                                      </p:cBhvr>
                                      <p:tavLst>
                                        <p:tav tm="0">
                                          <p:val>
                                            <p:fltVal val="0"/>
                                          </p:val>
                                        </p:tav>
                                        <p:tav tm="100000">
                                          <p:val>
                                            <p:strVal val="#ppt_w"/>
                                          </p:val>
                                        </p:tav>
                                      </p:tavLst>
                                    </p:anim>
                                    <p:anim calcmode="lin" valueType="num">
                                      <p:cBhvr>
                                        <p:cTn id="47" dur="1500" fill="hold"/>
                                        <p:tgtEl>
                                          <p:spTgt spid="38"/>
                                        </p:tgtEl>
                                        <p:attrNameLst>
                                          <p:attrName>ppt_h</p:attrName>
                                        </p:attrNameLst>
                                      </p:cBhvr>
                                      <p:tavLst>
                                        <p:tav tm="0">
                                          <p:val>
                                            <p:fltVal val="0"/>
                                          </p:val>
                                        </p:tav>
                                        <p:tav tm="100000">
                                          <p:val>
                                            <p:strVal val="#ppt_h"/>
                                          </p:val>
                                        </p:tav>
                                      </p:tavLst>
                                    </p:anim>
                                    <p:anim calcmode="lin" valueType="num">
                                      <p:cBhvr>
                                        <p:cTn id="48" dur="15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9" dur="1500" fill="hold"/>
                                        <p:tgtEl>
                                          <p:spTgt spid="38"/>
                                        </p:tgtEl>
                                        <p:attrNameLst>
                                          <p:attrName>ppt_y</p:attrName>
                                        </p:attrNameLst>
                                      </p:cBhvr>
                                      <p:tavLst>
                                        <p:tav tm="0" fmla="#ppt_y+(sin(-2*pi*(1-$))*-#ppt_x+cos(-2*pi*(1-$))*(1-#ppt_y))*(1-$)">
                                          <p:val>
                                            <p:fltVal val="0"/>
                                          </p:val>
                                        </p:tav>
                                        <p:tav tm="100000">
                                          <p:val>
                                            <p:fltVal val="1"/>
                                          </p:val>
                                        </p:tav>
                                      </p:tavLst>
                                    </p:anim>
                                  </p:childTnLst>
                                </p:cTn>
                              </p:par>
                              <p:par>
                                <p:cTn id="50" presetID="15"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1500" fill="hold"/>
                                        <p:tgtEl>
                                          <p:spTgt spid="36"/>
                                        </p:tgtEl>
                                        <p:attrNameLst>
                                          <p:attrName>ppt_w</p:attrName>
                                        </p:attrNameLst>
                                      </p:cBhvr>
                                      <p:tavLst>
                                        <p:tav tm="0">
                                          <p:val>
                                            <p:fltVal val="0"/>
                                          </p:val>
                                        </p:tav>
                                        <p:tav tm="100000">
                                          <p:val>
                                            <p:strVal val="#ppt_w"/>
                                          </p:val>
                                        </p:tav>
                                      </p:tavLst>
                                    </p:anim>
                                    <p:anim calcmode="lin" valueType="num">
                                      <p:cBhvr>
                                        <p:cTn id="53" dur="1500" fill="hold"/>
                                        <p:tgtEl>
                                          <p:spTgt spid="36"/>
                                        </p:tgtEl>
                                        <p:attrNameLst>
                                          <p:attrName>ppt_h</p:attrName>
                                        </p:attrNameLst>
                                      </p:cBhvr>
                                      <p:tavLst>
                                        <p:tav tm="0">
                                          <p:val>
                                            <p:fltVal val="0"/>
                                          </p:val>
                                        </p:tav>
                                        <p:tav tm="100000">
                                          <p:val>
                                            <p:strVal val="#ppt_h"/>
                                          </p:val>
                                        </p:tav>
                                      </p:tavLst>
                                    </p:anim>
                                    <p:anim calcmode="lin" valueType="num">
                                      <p:cBhvr>
                                        <p:cTn id="54" dur="1500" fill="hold"/>
                                        <p:tgtEl>
                                          <p:spTgt spid="36"/>
                                        </p:tgtEl>
                                        <p:attrNameLst>
                                          <p:attrName>ppt_x</p:attrName>
                                        </p:attrNameLst>
                                      </p:cBhvr>
                                      <p:tavLst>
                                        <p:tav tm="0" fmla="#ppt_x+(cos(-2*pi*(1-$))*-#ppt_x-sin(-2*pi*(1-$))*(1-#ppt_y))*(1-$)">
                                          <p:val>
                                            <p:fltVal val="0"/>
                                          </p:val>
                                        </p:tav>
                                        <p:tav tm="100000">
                                          <p:val>
                                            <p:fltVal val="1"/>
                                          </p:val>
                                        </p:tav>
                                      </p:tavLst>
                                    </p:anim>
                                    <p:anim calcmode="lin" valueType="num">
                                      <p:cBhvr>
                                        <p:cTn id="55" dur="1500" fill="hold"/>
                                        <p:tgtEl>
                                          <p:spTgt spid="36"/>
                                        </p:tgtEl>
                                        <p:attrNameLst>
                                          <p:attrName>ppt_y</p:attrName>
                                        </p:attrNameLst>
                                      </p:cBhvr>
                                      <p:tavLst>
                                        <p:tav tm="0" fmla="#ppt_y+(sin(-2*pi*(1-$))*-#ppt_x+cos(-2*pi*(1-$))*(1-#ppt_y))*(1-$)">
                                          <p:val>
                                            <p:fltVal val="0"/>
                                          </p:val>
                                        </p:tav>
                                        <p:tav tm="100000">
                                          <p:val>
                                            <p:fltVal val="1"/>
                                          </p:val>
                                        </p:tav>
                                      </p:tavLst>
                                    </p:anim>
                                  </p:childTnLst>
                                </p:cTn>
                              </p:par>
                              <p:par>
                                <p:cTn id="56" presetID="15"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1500" fill="hold"/>
                                        <p:tgtEl>
                                          <p:spTgt spid="39"/>
                                        </p:tgtEl>
                                        <p:attrNameLst>
                                          <p:attrName>ppt_w</p:attrName>
                                        </p:attrNameLst>
                                      </p:cBhvr>
                                      <p:tavLst>
                                        <p:tav tm="0">
                                          <p:val>
                                            <p:fltVal val="0"/>
                                          </p:val>
                                        </p:tav>
                                        <p:tav tm="100000">
                                          <p:val>
                                            <p:strVal val="#ppt_w"/>
                                          </p:val>
                                        </p:tav>
                                      </p:tavLst>
                                    </p:anim>
                                    <p:anim calcmode="lin" valueType="num">
                                      <p:cBhvr>
                                        <p:cTn id="59" dur="1500" fill="hold"/>
                                        <p:tgtEl>
                                          <p:spTgt spid="39"/>
                                        </p:tgtEl>
                                        <p:attrNameLst>
                                          <p:attrName>ppt_h</p:attrName>
                                        </p:attrNameLst>
                                      </p:cBhvr>
                                      <p:tavLst>
                                        <p:tav tm="0">
                                          <p:val>
                                            <p:fltVal val="0"/>
                                          </p:val>
                                        </p:tav>
                                        <p:tav tm="100000">
                                          <p:val>
                                            <p:strVal val="#ppt_h"/>
                                          </p:val>
                                        </p:tav>
                                      </p:tavLst>
                                    </p:anim>
                                    <p:anim calcmode="lin" valueType="num">
                                      <p:cBhvr>
                                        <p:cTn id="60" dur="1500" fill="hold"/>
                                        <p:tgtEl>
                                          <p:spTgt spid="39"/>
                                        </p:tgtEl>
                                        <p:attrNameLst>
                                          <p:attrName>ppt_x</p:attrName>
                                        </p:attrNameLst>
                                      </p:cBhvr>
                                      <p:tavLst>
                                        <p:tav tm="0" fmla="#ppt_x+(cos(-2*pi*(1-$))*-#ppt_x-sin(-2*pi*(1-$))*(1-#ppt_y))*(1-$)">
                                          <p:val>
                                            <p:fltVal val="0"/>
                                          </p:val>
                                        </p:tav>
                                        <p:tav tm="100000">
                                          <p:val>
                                            <p:fltVal val="1"/>
                                          </p:val>
                                        </p:tav>
                                      </p:tavLst>
                                    </p:anim>
                                    <p:anim calcmode="lin" valueType="num">
                                      <p:cBhvr>
                                        <p:cTn id="61" dur="1500" fill="hold"/>
                                        <p:tgtEl>
                                          <p:spTgt spid="39"/>
                                        </p:tgtEl>
                                        <p:attrNameLst>
                                          <p:attrName>ppt_y</p:attrName>
                                        </p:attrNameLst>
                                      </p:cBhvr>
                                      <p:tavLst>
                                        <p:tav tm="0" fmla="#ppt_y+(sin(-2*pi*(1-$))*-#ppt_x+cos(-2*pi*(1-$))*(1-#ppt_y))*(1-$)">
                                          <p:val>
                                            <p:fltVal val="0"/>
                                          </p:val>
                                        </p:tav>
                                        <p:tav tm="100000">
                                          <p:val>
                                            <p:fltVal val="1"/>
                                          </p:val>
                                        </p:tav>
                                      </p:tavLst>
                                    </p:anim>
                                  </p:childTnLst>
                                </p:cTn>
                              </p:par>
                              <p:par>
                                <p:cTn id="62" presetID="15"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1500" fill="hold"/>
                                        <p:tgtEl>
                                          <p:spTgt spid="37"/>
                                        </p:tgtEl>
                                        <p:attrNameLst>
                                          <p:attrName>ppt_w</p:attrName>
                                        </p:attrNameLst>
                                      </p:cBhvr>
                                      <p:tavLst>
                                        <p:tav tm="0">
                                          <p:val>
                                            <p:fltVal val="0"/>
                                          </p:val>
                                        </p:tav>
                                        <p:tav tm="100000">
                                          <p:val>
                                            <p:strVal val="#ppt_w"/>
                                          </p:val>
                                        </p:tav>
                                      </p:tavLst>
                                    </p:anim>
                                    <p:anim calcmode="lin" valueType="num">
                                      <p:cBhvr>
                                        <p:cTn id="65" dur="1500" fill="hold"/>
                                        <p:tgtEl>
                                          <p:spTgt spid="37"/>
                                        </p:tgtEl>
                                        <p:attrNameLst>
                                          <p:attrName>ppt_h</p:attrName>
                                        </p:attrNameLst>
                                      </p:cBhvr>
                                      <p:tavLst>
                                        <p:tav tm="0">
                                          <p:val>
                                            <p:fltVal val="0"/>
                                          </p:val>
                                        </p:tav>
                                        <p:tav tm="100000">
                                          <p:val>
                                            <p:strVal val="#ppt_h"/>
                                          </p:val>
                                        </p:tav>
                                      </p:tavLst>
                                    </p:anim>
                                    <p:anim calcmode="lin" valueType="num">
                                      <p:cBhvr>
                                        <p:cTn id="66" dur="1500" fill="hold"/>
                                        <p:tgtEl>
                                          <p:spTgt spid="37"/>
                                        </p:tgtEl>
                                        <p:attrNameLst>
                                          <p:attrName>ppt_x</p:attrName>
                                        </p:attrNameLst>
                                      </p:cBhvr>
                                      <p:tavLst>
                                        <p:tav tm="0" fmla="#ppt_x+(cos(-2*pi*(1-$))*-#ppt_x-sin(-2*pi*(1-$))*(1-#ppt_y))*(1-$)">
                                          <p:val>
                                            <p:fltVal val="0"/>
                                          </p:val>
                                        </p:tav>
                                        <p:tav tm="100000">
                                          <p:val>
                                            <p:fltVal val="1"/>
                                          </p:val>
                                        </p:tav>
                                      </p:tavLst>
                                    </p:anim>
                                    <p:anim calcmode="lin" valueType="num">
                                      <p:cBhvr>
                                        <p:cTn id="67" dur="1500" fill="hold"/>
                                        <p:tgtEl>
                                          <p:spTgt spid="37"/>
                                        </p:tgtEl>
                                        <p:attrNameLst>
                                          <p:attrName>ppt_y</p:attrName>
                                        </p:attrNameLst>
                                      </p:cBhvr>
                                      <p:tavLst>
                                        <p:tav tm="0" fmla="#ppt_y+(sin(-2*pi*(1-$))*-#ppt_x+cos(-2*pi*(1-$))*(1-#ppt_y))*(1-$)">
                                          <p:val>
                                            <p:fltVal val="0"/>
                                          </p:val>
                                        </p:tav>
                                        <p:tav tm="100000">
                                          <p:val>
                                            <p:fltVal val="1"/>
                                          </p:val>
                                        </p:tav>
                                      </p:tavLst>
                                    </p:anim>
                                  </p:childTnLst>
                                </p:cTn>
                              </p:par>
                              <p:par>
                                <p:cTn id="68" presetID="15"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1500" fill="hold"/>
                                        <p:tgtEl>
                                          <p:spTgt spid="40"/>
                                        </p:tgtEl>
                                        <p:attrNameLst>
                                          <p:attrName>ppt_w</p:attrName>
                                        </p:attrNameLst>
                                      </p:cBhvr>
                                      <p:tavLst>
                                        <p:tav tm="0">
                                          <p:val>
                                            <p:fltVal val="0"/>
                                          </p:val>
                                        </p:tav>
                                        <p:tav tm="100000">
                                          <p:val>
                                            <p:strVal val="#ppt_w"/>
                                          </p:val>
                                        </p:tav>
                                      </p:tavLst>
                                    </p:anim>
                                    <p:anim calcmode="lin" valueType="num">
                                      <p:cBhvr>
                                        <p:cTn id="71" dur="1500" fill="hold"/>
                                        <p:tgtEl>
                                          <p:spTgt spid="40"/>
                                        </p:tgtEl>
                                        <p:attrNameLst>
                                          <p:attrName>ppt_h</p:attrName>
                                        </p:attrNameLst>
                                      </p:cBhvr>
                                      <p:tavLst>
                                        <p:tav tm="0">
                                          <p:val>
                                            <p:fltVal val="0"/>
                                          </p:val>
                                        </p:tav>
                                        <p:tav tm="100000">
                                          <p:val>
                                            <p:strVal val="#ppt_h"/>
                                          </p:val>
                                        </p:tav>
                                      </p:tavLst>
                                    </p:anim>
                                    <p:anim calcmode="lin" valueType="num">
                                      <p:cBhvr>
                                        <p:cTn id="72" dur="1500" fill="hold"/>
                                        <p:tgtEl>
                                          <p:spTgt spid="40"/>
                                        </p:tgtEl>
                                        <p:attrNameLst>
                                          <p:attrName>ppt_x</p:attrName>
                                        </p:attrNameLst>
                                      </p:cBhvr>
                                      <p:tavLst>
                                        <p:tav tm="0" fmla="#ppt_x+(cos(-2*pi*(1-$))*-#ppt_x-sin(-2*pi*(1-$))*(1-#ppt_y))*(1-$)">
                                          <p:val>
                                            <p:fltVal val="0"/>
                                          </p:val>
                                        </p:tav>
                                        <p:tav tm="100000">
                                          <p:val>
                                            <p:fltVal val="1"/>
                                          </p:val>
                                        </p:tav>
                                      </p:tavLst>
                                    </p:anim>
                                    <p:anim calcmode="lin" valueType="num">
                                      <p:cBhvr>
                                        <p:cTn id="73" dur="1500" fill="hold"/>
                                        <p:tgtEl>
                                          <p:spTgt spid="4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5" grpId="0"/>
      <p:bldP spid="36" grpId="0"/>
      <p:bldP spid="37" grpId="0"/>
      <p:bldP spid="38" grpId="0"/>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42895" y="358775"/>
            <a:ext cx="3427730" cy="368300"/>
          </a:xfrm>
          <a:prstGeom prst="rect">
            <a:avLst/>
          </a:prstGeom>
          <a:noFill/>
        </p:spPr>
        <p:txBody>
          <a:bodyPr wrap="square" rtlCol="0">
            <a:spAutoFit/>
          </a:bodyPr>
          <a:lstStyle/>
          <a:p>
            <a:pPr algn="ctr"/>
            <a:r>
              <a:rPr lang="zh-CN" altLang="en-US" sz="1800" dirty="0" smtClean="0">
                <a:solidFill>
                  <a:srgbClr val="0070C0"/>
                </a:solidFill>
                <a:latin typeface="黑体" panose="02010609060101010101" charset="-122"/>
                <a:ea typeface="黑体" panose="02010609060101010101" charset="-122"/>
                <a:sym typeface="+mn-ea"/>
              </a:rPr>
              <a:t>山东省节水用水条例（</a:t>
            </a:r>
            <a:r>
              <a:rPr lang="zh-CN" altLang="en-US" sz="1800" dirty="0" smtClean="0">
                <a:solidFill>
                  <a:srgbClr val="0070C0"/>
                </a:solidFill>
                <a:latin typeface="黑体" panose="02010609060101010101" charset="-122"/>
                <a:ea typeface="黑体" panose="02010609060101010101" charset="-122"/>
                <a:sym typeface="+mn-ea"/>
              </a:rPr>
              <a:t>二）</a:t>
            </a:r>
            <a:endParaRPr lang="zh-CN" altLang="en-US" sz="1800" dirty="0">
              <a:solidFill>
                <a:srgbClr val="00A1DA"/>
              </a:solidFill>
              <a:latin typeface="黑体" panose="02010609060101010101" charset="-122"/>
              <a:ea typeface="黑体" panose="02010609060101010101" charset="-122"/>
            </a:endParaRPr>
          </a:p>
        </p:txBody>
      </p:sp>
      <p:sp>
        <p:nvSpPr>
          <p:cNvPr id="5" name="文本框 4"/>
          <p:cNvSpPr txBox="1"/>
          <p:nvPr/>
        </p:nvSpPr>
        <p:spPr>
          <a:xfrm>
            <a:off x="3332180" y="809437"/>
            <a:ext cx="2400300" cy="306705"/>
          </a:xfrm>
          <a:prstGeom prst="rect">
            <a:avLst/>
          </a:prstGeom>
          <a:noFill/>
        </p:spPr>
        <p:txBody>
          <a:bodyPr wrap="square" rtlCol="0">
            <a:spAutoFit/>
          </a:bodyPr>
          <a:lstStyle/>
          <a:p>
            <a:pPr algn="ct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水资源的保护</a:t>
            </a:r>
            <a:endPar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926251" y="2342380"/>
            <a:ext cx="1236028" cy="873779"/>
            <a:chOff x="3926251" y="2215677"/>
            <a:chExt cx="1236028" cy="873779"/>
          </a:xfrm>
        </p:grpSpPr>
        <p:grpSp>
          <p:nvGrpSpPr>
            <p:cNvPr id="7" name="组合 6"/>
            <p:cNvGrpSpPr/>
            <p:nvPr/>
          </p:nvGrpSpPr>
          <p:grpSpPr>
            <a:xfrm>
              <a:off x="4203565" y="2215677"/>
              <a:ext cx="706822" cy="436998"/>
              <a:chOff x="8513763" y="2622551"/>
              <a:chExt cx="765175" cy="473075"/>
            </a:xfrm>
            <a:solidFill>
              <a:schemeClr val="bg1"/>
            </a:solidFill>
          </p:grpSpPr>
          <p:sp>
            <p:nvSpPr>
              <p:cNvPr id="9"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sp>
            <p:nvSpPr>
              <p:cNvPr id="10"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sp>
            <p:nvSpPr>
              <p:cNvPr id="11"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sp>
            <p:nvSpPr>
              <p:cNvPr id="12"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solidFill>
                <a:srgbClr val="00A1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sp>
            <p:nvSpPr>
              <p:cNvPr id="13"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solidFill>
                <a:srgbClr val="00A1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sp>
            <p:nvSpPr>
              <p:cNvPr id="14"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solidFill>
                <a:srgbClr val="00A1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tx1">
                      <a:lumMod val="85000"/>
                      <a:lumOff val="15000"/>
                    </a:schemeClr>
                  </a:solidFill>
                </a:endParaRPr>
              </a:p>
            </p:txBody>
          </p:sp>
        </p:grpSp>
        <p:sp>
          <p:nvSpPr>
            <p:cNvPr id="8" name="文本框 83"/>
            <p:cNvSpPr txBox="1"/>
            <p:nvPr/>
          </p:nvSpPr>
          <p:spPr>
            <a:xfrm>
              <a:off x="3926251" y="2773985"/>
              <a:ext cx="1236028" cy="315471"/>
            </a:xfrm>
            <a:prstGeom prst="rect">
              <a:avLst/>
            </a:prstGeom>
            <a:noFill/>
          </p:spPr>
          <p:txBody>
            <a:bodyPr wrap="square" lIns="68580" tIns="34290" rIns="68580" bIns="34290" rtlCol="0">
              <a:spAutoFit/>
            </a:bodyPr>
            <a:lstStyle/>
            <a:p>
              <a:r>
                <a:rPr lang="en-US" altLang="zh-CN" sz="1600" dirty="0" smtClean="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600" dirty="0">
                <a:solidFill>
                  <a:schemeClr val="tx1">
                    <a:lumMod val="85000"/>
                    <a:lumOff val="15000"/>
                  </a:schemeClr>
                </a:solidFill>
                <a:latin typeface="Tahoma" panose="020B0604030504040204" pitchFamily="34" charset="0"/>
                <a:cs typeface="Tahoma" panose="020B0604030504040204" pitchFamily="34" charset="0"/>
              </a:endParaRPr>
            </a:p>
          </p:txBody>
        </p:sp>
      </p:grpSp>
      <p:sp>
        <p:nvSpPr>
          <p:cNvPr id="15" name="文本框 8"/>
          <p:cNvSpPr txBox="1"/>
          <p:nvPr/>
        </p:nvSpPr>
        <p:spPr>
          <a:xfrm>
            <a:off x="6044673" y="1406589"/>
            <a:ext cx="2163967" cy="103759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二是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县级以上人民政府水行政主管部门和有关部门在制定水资源规划和开发、利用水资源时，应当加强水生态保护，充分考虑生态用水，采取措施逐步恢复生态水量，维持河流的合理水量和湖泊、水库、地下水的合理水位，保障基本生态用水需求。</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817847" y="1426467"/>
            <a:ext cx="2163967" cy="7607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一是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县级以上人民政府应当采取有效措施，加强水资源保护和水源涵养，防治水土流失、地面沉降与塌陷，防止海水入侵、水体污染和水源枯竭，建立生态修复维护长效机制，改善生态环境。</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539552" y="2566154"/>
            <a:ext cx="2163967" cy="89916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三是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县级以上人民政府水行政主管部门和生态环境、自然资源等部门应当按照职责分工，建立健全水文水资源、水环境监测预警体系，加强地表水和地下水的水量、水质和水位监测，实现监测信息共享。</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8"/>
          <p:cNvSpPr txBox="1"/>
          <p:nvPr/>
        </p:nvSpPr>
        <p:spPr>
          <a:xfrm>
            <a:off x="6296465" y="2586032"/>
            <a:ext cx="2163967" cy="103759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四是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设区的市、县人民政府应当组织水行政、生态环境、住房城乡建设、自然资源、卫生健康、城市管理等部门，对当地水资源条件、用水需求和污染风险等进行科学论证，制定并公布饮用水水源地名录。跨行政区域的，由其共同的上一级人民政府制定并公布。</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8"/>
          <p:cNvSpPr txBox="1"/>
          <p:nvPr/>
        </p:nvSpPr>
        <p:spPr>
          <a:xfrm>
            <a:off x="5732060" y="3701451"/>
            <a:ext cx="2163967" cy="89916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六是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县级以上人民政府应当建立饮用水水源地安全评估制度，对饮用水水源地水量、水质、水生态以及补给区等进行监测分析和风险评估，科学核定水源地的可供水量，防止水源枯竭、水体污染和水生态恶化。</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文本框 8"/>
          <p:cNvSpPr txBox="1"/>
          <p:nvPr/>
        </p:nvSpPr>
        <p:spPr>
          <a:xfrm>
            <a:off x="1141049" y="3701220"/>
            <a:ext cx="2163967" cy="103759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9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五是</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依法划定的饮用水水源保护区，应当设置明确的地理界标和明显的警示标志。在饮用水水源保护区内，禁止设置排污口。在饮用水水源</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一、二级保护区内，禁止新建、改建、扩建排放污染物的建设项目在饮用水水源保护区内，禁止使用农药。</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436611" y="1185180"/>
            <a:ext cx="1031704" cy="1191173"/>
            <a:chOff x="3441572" y="1077935"/>
            <a:chExt cx="1031704" cy="1191173"/>
          </a:xfrm>
        </p:grpSpPr>
        <p:sp>
          <p:nvSpPr>
            <p:cNvPr id="22" name="Freeform 15"/>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23" name="组合 22"/>
            <p:cNvGrpSpPr/>
            <p:nvPr/>
          </p:nvGrpSpPr>
          <p:grpSpPr>
            <a:xfrm>
              <a:off x="3752821" y="1602587"/>
              <a:ext cx="409366" cy="344407"/>
              <a:chOff x="5146675" y="766763"/>
              <a:chExt cx="1590676" cy="1338263"/>
            </a:xfrm>
            <a:solidFill>
              <a:schemeClr val="bg1"/>
            </a:solidFill>
          </p:grpSpPr>
          <p:sp>
            <p:nvSpPr>
              <p:cNvPr id="2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2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2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2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2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2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3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grpSp>
        <p:nvGrpSpPr>
          <p:cNvPr id="36" name="组合 35"/>
          <p:cNvGrpSpPr/>
          <p:nvPr/>
        </p:nvGrpSpPr>
        <p:grpSpPr>
          <a:xfrm>
            <a:off x="4639793" y="1204638"/>
            <a:ext cx="1031704" cy="1191173"/>
            <a:chOff x="4639793" y="1077935"/>
            <a:chExt cx="1031704" cy="1191173"/>
          </a:xfrm>
        </p:grpSpPr>
        <p:sp>
          <p:nvSpPr>
            <p:cNvPr id="37" name="Freeform 18"/>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38" name="组合 37"/>
            <p:cNvGrpSpPr/>
            <p:nvPr/>
          </p:nvGrpSpPr>
          <p:grpSpPr>
            <a:xfrm>
              <a:off x="4968707" y="1549191"/>
              <a:ext cx="439805" cy="451197"/>
              <a:chOff x="7673976" y="2593975"/>
              <a:chExt cx="1716088" cy="1760538"/>
            </a:xfrm>
            <a:solidFill>
              <a:schemeClr val="tx1">
                <a:lumMod val="65000"/>
                <a:lumOff val="35000"/>
              </a:schemeClr>
            </a:solidFill>
          </p:grpSpPr>
          <p:sp>
            <p:nvSpPr>
              <p:cNvPr id="39"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0"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grpSp>
        <p:nvGrpSpPr>
          <p:cNvPr id="41" name="组合 40"/>
          <p:cNvGrpSpPr/>
          <p:nvPr/>
        </p:nvGrpSpPr>
        <p:grpSpPr>
          <a:xfrm>
            <a:off x="5239786" y="2242508"/>
            <a:ext cx="1029941" cy="1191173"/>
            <a:chOff x="5239786" y="2115805"/>
            <a:chExt cx="1029941" cy="1191173"/>
          </a:xfrm>
        </p:grpSpPr>
        <p:sp>
          <p:nvSpPr>
            <p:cNvPr id="42" name="Freeform 9"/>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43" name="组合 42"/>
            <p:cNvGrpSpPr/>
            <p:nvPr/>
          </p:nvGrpSpPr>
          <p:grpSpPr>
            <a:xfrm>
              <a:off x="5566676" y="2688318"/>
              <a:ext cx="377557" cy="424345"/>
              <a:chOff x="279401" y="2698750"/>
              <a:chExt cx="1473200" cy="1655763"/>
            </a:xfrm>
            <a:solidFill>
              <a:schemeClr val="bg1"/>
            </a:solidFill>
          </p:grpSpPr>
          <p:sp>
            <p:nvSpPr>
              <p:cNvPr id="44"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5"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6"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7"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8"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49"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50"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51"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grpSp>
        <p:nvGrpSpPr>
          <p:cNvPr id="52" name="组合 51"/>
          <p:cNvGrpSpPr/>
          <p:nvPr/>
        </p:nvGrpSpPr>
        <p:grpSpPr>
          <a:xfrm>
            <a:off x="4639793" y="3280380"/>
            <a:ext cx="1031704" cy="1191173"/>
            <a:chOff x="4639793" y="3153677"/>
            <a:chExt cx="1031704" cy="1191173"/>
          </a:xfrm>
        </p:grpSpPr>
        <p:sp>
          <p:nvSpPr>
            <p:cNvPr id="53" name="Freeform 13"/>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54" name="组合 53"/>
            <p:cNvGrpSpPr/>
            <p:nvPr/>
          </p:nvGrpSpPr>
          <p:grpSpPr>
            <a:xfrm>
              <a:off x="4935424" y="3728932"/>
              <a:ext cx="450630" cy="348492"/>
              <a:chOff x="3175" y="747713"/>
              <a:chExt cx="1751013" cy="1354138"/>
            </a:xfrm>
            <a:solidFill>
              <a:schemeClr val="bg1"/>
            </a:solidFill>
          </p:grpSpPr>
          <p:sp>
            <p:nvSpPr>
              <p:cNvPr id="55"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5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57"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5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grpSp>
        <p:nvGrpSpPr>
          <p:cNvPr id="59" name="组合 58"/>
          <p:cNvGrpSpPr/>
          <p:nvPr/>
        </p:nvGrpSpPr>
        <p:grpSpPr>
          <a:xfrm>
            <a:off x="3468098" y="3298442"/>
            <a:ext cx="1031704" cy="1191173"/>
            <a:chOff x="3481646" y="3228716"/>
            <a:chExt cx="1031704" cy="1191173"/>
          </a:xfrm>
        </p:grpSpPr>
        <p:sp>
          <p:nvSpPr>
            <p:cNvPr id="60" name="Freeform 11"/>
            <p:cNvSpPr/>
            <p:nvPr/>
          </p:nvSpPr>
          <p:spPr bwMode="auto">
            <a:xfrm>
              <a:off x="3481646" y="3228716"/>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61" name="组合 60"/>
            <p:cNvGrpSpPr/>
            <p:nvPr/>
          </p:nvGrpSpPr>
          <p:grpSpPr>
            <a:xfrm>
              <a:off x="3813394" y="3706259"/>
              <a:ext cx="303966" cy="397832"/>
              <a:chOff x="2951163" y="2495550"/>
              <a:chExt cx="1208088" cy="1581150"/>
            </a:xfrm>
            <a:solidFill>
              <a:srgbClr val="867188"/>
            </a:solidFill>
          </p:grpSpPr>
          <p:sp>
            <p:nvSpPr>
              <p:cNvPr id="6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6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7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grpSp>
        <p:nvGrpSpPr>
          <p:cNvPr id="71" name="组合 70"/>
          <p:cNvGrpSpPr/>
          <p:nvPr/>
        </p:nvGrpSpPr>
        <p:grpSpPr>
          <a:xfrm>
            <a:off x="2843344" y="2242508"/>
            <a:ext cx="1029941" cy="1191173"/>
            <a:chOff x="2843344" y="2115805"/>
            <a:chExt cx="1029941" cy="1191173"/>
          </a:xfrm>
        </p:grpSpPr>
        <p:sp>
          <p:nvSpPr>
            <p:cNvPr id="72" name="Freeform 7"/>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00A1DA"/>
            </a:solidFill>
            <a:ln>
              <a:noFill/>
            </a:ln>
          </p:spPr>
          <p:txBody>
            <a:bodyPr vert="horz" wrap="square" lIns="68580" tIns="34290" rIns="68580" bIns="34290" numCol="1" anchor="t" anchorCtr="0" compatLnSpc="1"/>
            <a:lstStyle/>
            <a:p>
              <a:endParaRPr lang="zh-CN" altLang="en-US" sz="1600">
                <a:solidFill>
                  <a:schemeClr val="tx1">
                    <a:lumMod val="85000"/>
                    <a:lumOff val="15000"/>
                  </a:schemeClr>
                </a:solidFill>
              </a:endParaRPr>
            </a:p>
          </p:txBody>
        </p:sp>
        <p:grpSp>
          <p:nvGrpSpPr>
            <p:cNvPr id="73" name="组合 72"/>
            <p:cNvGrpSpPr/>
            <p:nvPr/>
          </p:nvGrpSpPr>
          <p:grpSpPr>
            <a:xfrm>
              <a:off x="3180247" y="2670214"/>
              <a:ext cx="346041" cy="321120"/>
              <a:chOff x="5278438" y="2973388"/>
              <a:chExt cx="1344613" cy="1247775"/>
            </a:xfrm>
            <a:solidFill>
              <a:schemeClr val="bg1"/>
            </a:solidFill>
          </p:grpSpPr>
          <p:sp>
            <p:nvSpPr>
              <p:cNvPr id="7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75"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76"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sp>
            <p:nvSpPr>
              <p:cNvPr id="7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tx1">
                      <a:lumMod val="85000"/>
                      <a:lumOff val="15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 calcmode="lin" valueType="num">
                                      <p:cBhvr>
                                        <p:cTn id="2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6"/>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fltVal val="0"/>
                                          </p:val>
                                        </p:tav>
                                        <p:tav tm="100000">
                                          <p:val>
                                            <p:strVal val="#ppt_w"/>
                                          </p:val>
                                        </p:tav>
                                      </p:tavLst>
                                    </p:anim>
                                    <p:anim calcmode="lin" valueType="num">
                                      <p:cBhvr>
                                        <p:cTn id="28" dur="1000" fill="hold"/>
                                        <p:tgtEl>
                                          <p:spTgt spid="15"/>
                                        </p:tgtEl>
                                        <p:attrNameLst>
                                          <p:attrName>ppt_h</p:attrName>
                                        </p:attrNameLst>
                                      </p:cBhvr>
                                      <p:tavLst>
                                        <p:tav tm="0">
                                          <p:val>
                                            <p:fltVal val="0"/>
                                          </p:val>
                                        </p:tav>
                                        <p:tav tm="100000">
                                          <p:val>
                                            <p:strVal val="#ppt_h"/>
                                          </p:val>
                                        </p:tav>
                                      </p:tavLst>
                                    </p:anim>
                                    <p:anim calcmode="lin" valueType="num">
                                      <p:cBhvr>
                                        <p:cTn id="2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5"/>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 calcmode="lin" valueType="num">
                                      <p:cBhvr>
                                        <p:cTn id="4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8"/>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0"/>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16" grpId="0"/>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3700" y="628015"/>
            <a:ext cx="316992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节约用水，关“住”点滴</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cxnSp>
        <p:nvCxnSpPr>
          <p:cNvPr id="6" name="直接连接符 5"/>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0"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1" name="Freeform 6"/>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2" name="Freeform 7"/>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3" name="Freeform 8"/>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4" name="Freeform 9"/>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15" name="直接连接符 14"/>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87626" y="1695822"/>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01</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02</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03</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04</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1" name="组合 20"/>
          <p:cNvGrpSpPr/>
          <p:nvPr>
            <p:custDataLst>
              <p:tags r:id="rId1"/>
            </p:custDataLst>
          </p:nvPr>
        </p:nvGrpSpPr>
        <p:grpSpPr>
          <a:xfrm>
            <a:off x="4626127" y="1677417"/>
            <a:ext cx="507503" cy="507503"/>
            <a:chOff x="6016316" y="1528430"/>
            <a:chExt cx="560677" cy="560677"/>
          </a:xfrm>
          <a:solidFill>
            <a:srgbClr val="00A1DA"/>
          </a:solidFill>
        </p:grpSpPr>
        <p:grpSp>
          <p:nvGrpSpPr>
            <p:cNvPr id="22" name="组合 21"/>
            <p:cNvGrpSpPr/>
            <p:nvPr/>
          </p:nvGrpSpPr>
          <p:grpSpPr>
            <a:xfrm>
              <a:off x="6084168" y="1657727"/>
              <a:ext cx="371475" cy="302084"/>
              <a:chOff x="5256405" y="2057401"/>
              <a:chExt cx="1130300" cy="919163"/>
            </a:xfrm>
            <a:grpFill/>
          </p:grpSpPr>
          <p:sp>
            <p:nvSpPr>
              <p:cNvPr id="24" name="Freeform 45"/>
              <p:cNvSpPr/>
              <p:nvPr>
                <p:custDataLst>
                  <p:tags r:id="rId2"/>
                </p:custDataLst>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5" name="Freeform 46"/>
              <p:cNvSpPr/>
              <p:nvPr>
                <p:custDataLst>
                  <p:tags r:id="rId3"/>
                </p:custDataLst>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6" name="Freeform 47"/>
              <p:cNvSpPr/>
              <p:nvPr>
                <p:custDataLst>
                  <p:tags r:id="rId4"/>
                </p:custDataLst>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7" name="Freeform 48"/>
              <p:cNvSpPr/>
              <p:nvPr>
                <p:custDataLst>
                  <p:tags r:id="rId5"/>
                </p:custDataLst>
              </p:nvPr>
            </p:nvSpPr>
            <p:spPr bwMode="auto">
              <a:xfrm>
                <a:off x="6089843" y="2743201"/>
                <a:ext cx="2017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8" name="Freeform 49"/>
              <p:cNvSpPr/>
              <p:nvPr>
                <p:custDataLst>
                  <p:tags r:id="rId6"/>
                </p:custDataLst>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9" name="Freeform 50"/>
              <p:cNvSpPr/>
              <p:nvPr>
                <p:custDataLst>
                  <p:tags r:id="rId7"/>
                </p:custDataLst>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0" name="Freeform 51"/>
              <p:cNvSpPr/>
              <p:nvPr>
                <p:custDataLst>
                  <p:tags r:id="rId8"/>
                </p:custDataLst>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1" name="Freeform 52"/>
              <p:cNvSpPr/>
              <p:nvPr>
                <p:custDataLst>
                  <p:tags r:id="rId9"/>
                </p:custDataLst>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2" name="Freeform 53"/>
              <p:cNvSpPr/>
              <p:nvPr>
                <p:custDataLst>
                  <p:tags r:id="rId10"/>
                </p:custDataLst>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3" name="Freeform 54"/>
              <p:cNvSpPr/>
              <p:nvPr>
                <p:custDataLst>
                  <p:tags r:id="rId11"/>
                </p:custDataLst>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4" name="Freeform 55"/>
              <p:cNvSpPr/>
              <p:nvPr>
                <p:custDataLst>
                  <p:tags r:id="rId12"/>
                </p:custDataLst>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5" name="Freeform 56"/>
              <p:cNvSpPr/>
              <p:nvPr>
                <p:custDataLst>
                  <p:tags r:id="rId13"/>
                </p:custDataLst>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23" name="同心圆 22"/>
            <p:cNvSpPr/>
            <p:nvPr>
              <p:custDataLst>
                <p:tags r:id="rId14"/>
              </p:custDataLst>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36" name="矩形 35"/>
          <p:cNvSpPr/>
          <p:nvPr>
            <p:custDataLst>
              <p:tags r:id="rId15"/>
            </p:custDataLst>
          </p:nvPr>
        </p:nvSpPr>
        <p:spPr>
          <a:xfrm>
            <a:off x="5145405" y="1657985"/>
            <a:ext cx="3481070" cy="614045"/>
          </a:xfrm>
          <a:prstGeom prst="rect">
            <a:avLst/>
          </a:prstGeom>
        </p:spPr>
        <p:txBody>
          <a:bodyPr wrap="square">
            <a:spAutoFit/>
          </a:bodyPr>
          <a:lstStyle/>
          <a:p>
            <a:pPr algn="just">
              <a:lnSpc>
                <a:spcPts val="12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我国水资源总量是多少？</a:t>
            </a:r>
            <a:endPar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00000"/>
              </a:lnSpc>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我国多年平均年水资源总量为：地表水资源量约为2.7万亿立方米，地下水资源量约为0.82万亿立方米，核减重复计算量0.72万亿立方米，实际水资源总量约为2.8万亿立方米，居世界第6位。</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椭圆 36"/>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矩形 37"/>
          <p:cNvSpPr/>
          <p:nvPr>
            <p:custDataLst>
              <p:tags r:id="rId16"/>
            </p:custDataLst>
          </p:nvPr>
        </p:nvSpPr>
        <p:spPr>
          <a:xfrm>
            <a:off x="5145405" y="2239645"/>
            <a:ext cx="3481705" cy="614045"/>
          </a:xfrm>
          <a:prstGeom prst="rect">
            <a:avLst/>
          </a:prstGeom>
        </p:spPr>
        <p:txBody>
          <a:bodyPr wrap="square">
            <a:spAutoFit/>
          </a:bodyPr>
          <a:lstStyle/>
          <a:p>
            <a:pPr algn="just">
              <a:lnSpc>
                <a:spcPts val="12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我国水资源的形势如何？</a:t>
            </a:r>
            <a:endParaRPr lang="en-US" altLang="zh-CN" sz="1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00000"/>
              </a:lnSpc>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由于我国可利用的水资源仅占世界的6％，人口却占世界的1/5，人均淡水资源占有量为2200立方米，仅为世界人均占有量的1/4，居世界第88位，被列为世界上人均水资源最贫乏的13个国家之一。</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custDataLst>
              <p:tags r:id="rId17"/>
            </p:custDataLst>
          </p:nvPr>
        </p:nvGrpSpPr>
        <p:grpSpPr>
          <a:xfrm>
            <a:off x="4626127" y="2263521"/>
            <a:ext cx="505578" cy="505578"/>
            <a:chOff x="1718632" y="1996162"/>
            <a:chExt cx="560677" cy="560677"/>
          </a:xfrm>
          <a:solidFill>
            <a:srgbClr val="00A1DA"/>
          </a:solidFill>
        </p:grpSpPr>
        <p:grpSp>
          <p:nvGrpSpPr>
            <p:cNvPr id="40" name="组合 39"/>
            <p:cNvGrpSpPr/>
            <p:nvPr/>
          </p:nvGrpSpPr>
          <p:grpSpPr>
            <a:xfrm flipH="1">
              <a:off x="1849203" y="2133863"/>
              <a:ext cx="272792" cy="268628"/>
              <a:chOff x="1046163" y="1765300"/>
              <a:chExt cx="1196975" cy="1019176"/>
            </a:xfrm>
            <a:grpFill/>
          </p:grpSpPr>
          <p:sp>
            <p:nvSpPr>
              <p:cNvPr id="42" name="Freeform 102"/>
              <p:cNvSpPr/>
              <p:nvPr>
                <p:custDataLst>
                  <p:tags r:id="rId18"/>
                </p:custDataLst>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3" name="Freeform 103"/>
              <p:cNvSpPr/>
              <p:nvPr>
                <p:custDataLst>
                  <p:tags r:id="rId19"/>
                </p:custDataLst>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4" name="Freeform 104"/>
              <p:cNvSpPr/>
              <p:nvPr>
                <p:custDataLst>
                  <p:tags r:id="rId20"/>
                </p:custDataLst>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5" name="Freeform 105"/>
              <p:cNvSpPr/>
              <p:nvPr>
                <p:custDataLst>
                  <p:tags r:id="rId21"/>
                </p:custDataLst>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6" name="Freeform 106"/>
              <p:cNvSpPr/>
              <p:nvPr>
                <p:custDataLst>
                  <p:tags r:id="rId22"/>
                </p:custDataLst>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7" name="Freeform 107"/>
              <p:cNvSpPr/>
              <p:nvPr>
                <p:custDataLst>
                  <p:tags r:id="rId23"/>
                </p:custDataLst>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41" name="同心圆 40"/>
            <p:cNvSpPr/>
            <p:nvPr>
              <p:custDataLst>
                <p:tags r:id="rId24"/>
              </p:custDataLst>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48" name="椭圆 47"/>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9" name="矩形 48"/>
          <p:cNvSpPr/>
          <p:nvPr>
            <p:custDataLst>
              <p:tags r:id="rId25"/>
            </p:custDataLst>
          </p:nvPr>
        </p:nvSpPr>
        <p:spPr>
          <a:xfrm>
            <a:off x="5145405" y="2821940"/>
            <a:ext cx="3481070" cy="614045"/>
          </a:xfrm>
          <a:prstGeom prst="rect">
            <a:avLst/>
          </a:prstGeom>
        </p:spPr>
        <p:txBody>
          <a:bodyPr wrap="square">
            <a:spAutoFit/>
          </a:bodyPr>
          <a:lstStyle/>
          <a:p>
            <a:pPr algn="just">
              <a:lnSpc>
                <a:spcPts val="12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我国水资源的地区分布？</a:t>
            </a:r>
            <a:endPar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00000"/>
              </a:lnSpc>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南多北少，相差悬殊。长江流域及其以南的珠江流域，浙闽台诸河等，平均年径流深都在500毫米以上，浙闽台超过1000毫米，淮河流域为225毫米，黄河、海滦河、辽河、黑龙江仅为100毫米，内陆河流仅为32毫米。</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组合 49"/>
          <p:cNvGrpSpPr/>
          <p:nvPr>
            <p:custDataLst>
              <p:tags r:id="rId26"/>
            </p:custDataLst>
          </p:nvPr>
        </p:nvGrpSpPr>
        <p:grpSpPr>
          <a:xfrm>
            <a:off x="4626127" y="2847700"/>
            <a:ext cx="505405" cy="505405"/>
            <a:chOff x="4197777" y="3610451"/>
            <a:chExt cx="560677" cy="560677"/>
          </a:xfrm>
          <a:solidFill>
            <a:srgbClr val="00A1DA"/>
          </a:solidFill>
        </p:grpSpPr>
        <p:grpSp>
          <p:nvGrpSpPr>
            <p:cNvPr id="51" name="组合 50"/>
            <p:cNvGrpSpPr/>
            <p:nvPr/>
          </p:nvGrpSpPr>
          <p:grpSpPr>
            <a:xfrm>
              <a:off x="4324818" y="3742282"/>
              <a:ext cx="305320" cy="261247"/>
              <a:chOff x="1627188" y="2219325"/>
              <a:chExt cx="758825" cy="649288"/>
            </a:xfrm>
            <a:grpFill/>
          </p:grpSpPr>
          <p:sp>
            <p:nvSpPr>
              <p:cNvPr id="53" name="Freeform 72"/>
              <p:cNvSpPr/>
              <p:nvPr>
                <p:custDataLst>
                  <p:tags r:id="rId27"/>
                </p:custDataLst>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4" name="Freeform 73"/>
              <p:cNvSpPr/>
              <p:nvPr>
                <p:custDataLst>
                  <p:tags r:id="rId28"/>
                </p:custDataLst>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5" name="Freeform 74"/>
              <p:cNvSpPr/>
              <p:nvPr>
                <p:custDataLst>
                  <p:tags r:id="rId29"/>
                </p:custDataLst>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6" name="Freeform 75"/>
              <p:cNvSpPr/>
              <p:nvPr>
                <p:custDataLst>
                  <p:tags r:id="rId30"/>
                </p:custDataLst>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7" name="Freeform 76"/>
              <p:cNvSpPr/>
              <p:nvPr>
                <p:custDataLst>
                  <p:tags r:id="rId31"/>
                </p:custDataLst>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8" name="Freeform 77"/>
              <p:cNvSpPr/>
              <p:nvPr>
                <p:custDataLst>
                  <p:tags r:id="rId32"/>
                </p:custDataLst>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9" name="Freeform 78"/>
              <p:cNvSpPr/>
              <p:nvPr>
                <p:custDataLst>
                  <p:tags r:id="rId33"/>
                </p:custDataLst>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0" name="Freeform 79"/>
              <p:cNvSpPr/>
              <p:nvPr>
                <p:custDataLst>
                  <p:tags r:id="rId34"/>
                </p:custDataLst>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1" name="Freeform 80"/>
              <p:cNvSpPr/>
              <p:nvPr>
                <p:custDataLst>
                  <p:tags r:id="rId35"/>
                </p:custDataLst>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2" name="Freeform 81"/>
              <p:cNvSpPr/>
              <p:nvPr>
                <p:custDataLst>
                  <p:tags r:id="rId36"/>
                </p:custDataLst>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3" name="Freeform 82"/>
              <p:cNvSpPr/>
              <p:nvPr>
                <p:custDataLst>
                  <p:tags r:id="rId37"/>
                </p:custDataLst>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4" name="Freeform 83"/>
              <p:cNvSpPr/>
              <p:nvPr>
                <p:custDataLst>
                  <p:tags r:id="rId38"/>
                </p:custDataLst>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5" name="Freeform 84"/>
              <p:cNvSpPr/>
              <p:nvPr>
                <p:custDataLst>
                  <p:tags r:id="rId39"/>
                </p:custDataLst>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6" name="Freeform 85"/>
              <p:cNvSpPr/>
              <p:nvPr>
                <p:custDataLst>
                  <p:tags r:id="rId40"/>
                </p:custDataLst>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7" name="Freeform 86"/>
              <p:cNvSpPr/>
              <p:nvPr>
                <p:custDataLst>
                  <p:tags r:id="rId41"/>
                </p:custDataLst>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8" name="Freeform 87"/>
              <p:cNvSpPr/>
              <p:nvPr>
                <p:custDataLst>
                  <p:tags r:id="rId42"/>
                </p:custDataLst>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9" name="Freeform 88"/>
              <p:cNvSpPr/>
              <p:nvPr>
                <p:custDataLst>
                  <p:tags r:id="rId43"/>
                </p:custDataLst>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0" name="Freeform 89"/>
              <p:cNvSpPr/>
              <p:nvPr>
                <p:custDataLst>
                  <p:tags r:id="rId44"/>
                </p:custDataLst>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1" name="Freeform 90"/>
              <p:cNvSpPr/>
              <p:nvPr>
                <p:custDataLst>
                  <p:tags r:id="rId45"/>
                </p:custDataLst>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2" name="Freeform 91"/>
              <p:cNvSpPr/>
              <p:nvPr>
                <p:custDataLst>
                  <p:tags r:id="rId46"/>
                </p:custDataLst>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3" name="Freeform 92"/>
              <p:cNvSpPr/>
              <p:nvPr>
                <p:custDataLst>
                  <p:tags r:id="rId47"/>
                </p:custDataLst>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4" name="Freeform 93"/>
              <p:cNvSpPr/>
              <p:nvPr>
                <p:custDataLst>
                  <p:tags r:id="rId48"/>
                </p:custDataLst>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5" name="Freeform 94"/>
              <p:cNvSpPr/>
              <p:nvPr>
                <p:custDataLst>
                  <p:tags r:id="rId49"/>
                </p:custDataLst>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6" name="Freeform 95"/>
              <p:cNvSpPr/>
              <p:nvPr>
                <p:custDataLst>
                  <p:tags r:id="rId50"/>
                </p:custDataLst>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7" name="Freeform 96"/>
              <p:cNvSpPr/>
              <p:nvPr>
                <p:custDataLst>
                  <p:tags r:id="rId51"/>
                </p:custDataLst>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8" name="Freeform 97"/>
              <p:cNvSpPr/>
              <p:nvPr>
                <p:custDataLst>
                  <p:tags r:id="rId52"/>
                </p:custDataLst>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52" name="同心圆 51"/>
            <p:cNvSpPr/>
            <p:nvPr>
              <p:custDataLst>
                <p:tags r:id="rId53"/>
              </p:custDataLst>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79" name="椭圆 78"/>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0" name="矩形 79"/>
          <p:cNvSpPr/>
          <p:nvPr/>
        </p:nvSpPr>
        <p:spPr>
          <a:xfrm>
            <a:off x="5145405" y="3403600"/>
            <a:ext cx="3481705" cy="706755"/>
          </a:xfrm>
          <a:prstGeom prst="rect">
            <a:avLst/>
          </a:prstGeom>
        </p:spPr>
        <p:txBody>
          <a:bodyPr wrap="square">
            <a:spAutoFit/>
          </a:bodyPr>
          <a:lstStyle/>
          <a:p>
            <a:pPr algn="just">
              <a:lnSpc>
                <a:spcPts val="12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全球淡水资源情况如何？</a:t>
            </a:r>
            <a:endParaRPr lang="en-US" altLang="zh-CN" sz="12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ts val="1200"/>
              </a:lnSpc>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全球淡水资源不仅短缺而且分布极不平衡。随着世界经济的发展，人口不断增长，用水量不断增多，加上水污染严重等原因，导致全世界有1/6的人口、约10亿多人缺水。专家估计，到2025年世界缺水人口将超过25亿。</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4626127" y="3431706"/>
            <a:ext cx="506224" cy="506224"/>
            <a:chOff x="1292477" y="2482145"/>
            <a:chExt cx="560677" cy="560677"/>
          </a:xfrm>
          <a:solidFill>
            <a:srgbClr val="00A1DA"/>
          </a:solidFill>
        </p:grpSpPr>
        <p:grpSp>
          <p:nvGrpSpPr>
            <p:cNvPr id="82" name="组合 81"/>
            <p:cNvGrpSpPr/>
            <p:nvPr/>
          </p:nvGrpSpPr>
          <p:grpSpPr>
            <a:xfrm>
              <a:off x="1443224" y="2627821"/>
              <a:ext cx="242888" cy="265780"/>
              <a:chOff x="247650" y="1957388"/>
              <a:chExt cx="993776" cy="1087438"/>
            </a:xfrm>
            <a:grpFill/>
          </p:grpSpPr>
          <p:sp>
            <p:nvSpPr>
              <p:cNvPr id="84"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5"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6"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7"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8"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9"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0"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1"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2"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3"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4"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83" name="同心圆 82"/>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3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300"/>
                                            <p:tgtEl>
                                              <p:spTgt spid="1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300"/>
                                            <p:tgtEl>
                                              <p:spTgt spid="1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300"/>
                                            <p:tgtEl>
                                              <p:spTgt spid="14"/>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p:val>
                                                <p:fltVal val="0"/>
                                              </p:val>
                                            </p:tav>
                                            <p:tav tm="100000">
                                              <p:val>
                                                <p:strVal val="#ppt_w"/>
                                              </p:val>
                                            </p:tav>
                                          </p:tavLst>
                                        </p:anim>
                                        <p:anim calcmode="lin" valueType="num">
                                          <p:cBhvr>
                                            <p:cTn id="39" dur="300" fill="hold"/>
                                            <p:tgtEl>
                                              <p:spTgt spid="17"/>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300" fill="hold"/>
                                            <p:tgtEl>
                                              <p:spTgt spid="18"/>
                                            </p:tgtEl>
                                            <p:attrNameLst>
                                              <p:attrName>ppt_w</p:attrName>
                                            </p:attrNameLst>
                                          </p:cBhvr>
                                          <p:tavLst>
                                            <p:tav tm="0">
                                              <p:val>
                                                <p:fltVal val="0"/>
                                              </p:val>
                                            </p:tav>
                                            <p:tav tm="100000">
                                              <p:val>
                                                <p:strVal val="#ppt_w"/>
                                              </p:val>
                                            </p:tav>
                                          </p:tavLst>
                                        </p:anim>
                                        <p:anim calcmode="lin" valueType="num">
                                          <p:cBhvr>
                                            <p:cTn id="44" dur="300" fill="hold"/>
                                            <p:tgtEl>
                                              <p:spTgt spid="18"/>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300" fill="hold"/>
                                            <p:tgtEl>
                                              <p:spTgt spid="19"/>
                                            </p:tgtEl>
                                            <p:attrNameLst>
                                              <p:attrName>ppt_w</p:attrName>
                                            </p:attrNameLst>
                                          </p:cBhvr>
                                          <p:tavLst>
                                            <p:tav tm="0">
                                              <p:val>
                                                <p:fltVal val="0"/>
                                              </p:val>
                                            </p:tav>
                                            <p:tav tm="100000">
                                              <p:val>
                                                <p:strVal val="#ppt_w"/>
                                              </p:val>
                                            </p:tav>
                                          </p:tavLst>
                                        </p:anim>
                                        <p:anim calcmode="lin" valueType="num">
                                          <p:cBhvr>
                                            <p:cTn id="49" dur="300" fill="hold"/>
                                            <p:tgtEl>
                                              <p:spTgt spid="19"/>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10" presetClass="entr" presetSubtype="0" repeatCount="300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50"/>
                                            <p:tgtEl>
                                              <p:spTgt spid="20"/>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10"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2" presetClass="entr" presetSubtype="2" fill="hold" grpId="0" nodeType="withEffect" p14:presetBounceEnd="53000">
                                      <p:stCondLst>
                                        <p:cond delay="700"/>
                                      </p:stCondLst>
                                      <p:childTnLst>
                                        <p:set>
                                          <p:cBhvr>
                                            <p:cTn id="62" dur="1" fill="hold">
                                              <p:stCondLst>
                                                <p:cond delay="0"/>
                                              </p:stCondLst>
                                            </p:cTn>
                                            <p:tgtEl>
                                              <p:spTgt spid="36"/>
                                            </p:tgtEl>
                                            <p:attrNameLst>
                                              <p:attrName>style.visibility</p:attrName>
                                            </p:attrNameLst>
                                          </p:cBhvr>
                                          <p:to>
                                            <p:strVal val="visible"/>
                                          </p:to>
                                        </p:set>
                                        <p:anim calcmode="lin" valueType="num" p14:bounceEnd="53000">
                                          <p:cBhvr additive="base">
                                            <p:cTn id="63" dur="300" fill="hold"/>
                                            <p:tgtEl>
                                              <p:spTgt spid="36"/>
                                            </p:tgtEl>
                                            <p:attrNameLst>
                                              <p:attrName>ppt_x</p:attrName>
                                            </p:attrNameLst>
                                          </p:cBhvr>
                                          <p:tavLst>
                                            <p:tav tm="0">
                                              <p:val>
                                                <p:strVal val="1+#ppt_w/2"/>
                                              </p:val>
                                            </p:tav>
                                            <p:tav tm="100000">
                                              <p:val>
                                                <p:strVal val="#ppt_x"/>
                                              </p:val>
                                            </p:tav>
                                          </p:tavLst>
                                        </p:anim>
                                        <p:anim calcmode="lin" valueType="num" p14:bounceEnd="53000">
                                          <p:cBhvr additive="base">
                                            <p:cTn id="64" dur="3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0" presetClass="entr" presetSubtype="0" repeatCount="300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50"/>
                                            <p:tgtEl>
                                              <p:spTgt spid="37"/>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par>
                                    <p:cTn id="73" presetID="10" presetClass="entr" presetSubtype="0"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2" presetClass="entr" presetSubtype="2" fill="hold" grpId="0" nodeType="withEffect" p14:presetBounceEnd="53000">
                                      <p:stCondLst>
                                        <p:cond delay="700"/>
                                      </p:stCondLst>
                                      <p:childTnLst>
                                        <p:set>
                                          <p:cBhvr>
                                            <p:cTn id="77" dur="1" fill="hold">
                                              <p:stCondLst>
                                                <p:cond delay="0"/>
                                              </p:stCondLst>
                                            </p:cTn>
                                            <p:tgtEl>
                                              <p:spTgt spid="38"/>
                                            </p:tgtEl>
                                            <p:attrNameLst>
                                              <p:attrName>style.visibility</p:attrName>
                                            </p:attrNameLst>
                                          </p:cBhvr>
                                          <p:to>
                                            <p:strVal val="visible"/>
                                          </p:to>
                                        </p:set>
                                        <p:anim calcmode="lin" valueType="num" p14:bounceEnd="53000">
                                          <p:cBhvr additive="base">
                                            <p:cTn id="78" dur="300" fill="hold"/>
                                            <p:tgtEl>
                                              <p:spTgt spid="38"/>
                                            </p:tgtEl>
                                            <p:attrNameLst>
                                              <p:attrName>ppt_x</p:attrName>
                                            </p:attrNameLst>
                                          </p:cBhvr>
                                          <p:tavLst>
                                            <p:tav tm="0">
                                              <p:val>
                                                <p:strVal val="1+#ppt_w/2"/>
                                              </p:val>
                                            </p:tav>
                                            <p:tav tm="100000">
                                              <p:val>
                                                <p:strVal val="#ppt_x"/>
                                              </p:val>
                                            </p:tav>
                                          </p:tavLst>
                                        </p:anim>
                                        <p:anim calcmode="lin" valueType="num" p14:bounceEnd="53000">
                                          <p:cBhvr additive="base">
                                            <p:cTn id="79" dur="300" fill="hold"/>
                                            <p:tgtEl>
                                              <p:spTgt spid="38"/>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10" presetClass="entr" presetSubtype="0" repeatCount="300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150"/>
                                            <p:tgtEl>
                                              <p:spTgt spid="48"/>
                                            </p:tgtEl>
                                          </p:cBhvr>
                                        </p:animEffect>
                                      </p:childTnLst>
                                    </p:cTn>
                                  </p:par>
                                </p:childTnLst>
                              </p:cTn>
                            </p:par>
                            <p:par>
                              <p:cTn id="84" fill="hold">
                                <p:stCondLst>
                                  <p:cond delay="700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par>
                                    <p:cTn id="88" presetID="10" presetClass="entr" presetSubtype="0" fill="hold"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2" presetClass="entr" presetSubtype="2" fill="hold" grpId="0" nodeType="withEffect" p14:presetBounceEnd="53000">
                                      <p:stCondLst>
                                        <p:cond delay="700"/>
                                      </p:stCondLst>
                                      <p:childTnLst>
                                        <p:set>
                                          <p:cBhvr>
                                            <p:cTn id="92" dur="1" fill="hold">
                                              <p:stCondLst>
                                                <p:cond delay="0"/>
                                              </p:stCondLst>
                                            </p:cTn>
                                            <p:tgtEl>
                                              <p:spTgt spid="49"/>
                                            </p:tgtEl>
                                            <p:attrNameLst>
                                              <p:attrName>style.visibility</p:attrName>
                                            </p:attrNameLst>
                                          </p:cBhvr>
                                          <p:to>
                                            <p:strVal val="visible"/>
                                          </p:to>
                                        </p:set>
                                        <p:anim calcmode="lin" valueType="num" p14:bounceEnd="53000">
                                          <p:cBhvr additive="base">
                                            <p:cTn id="93" dur="300" fill="hold"/>
                                            <p:tgtEl>
                                              <p:spTgt spid="49"/>
                                            </p:tgtEl>
                                            <p:attrNameLst>
                                              <p:attrName>ppt_x</p:attrName>
                                            </p:attrNameLst>
                                          </p:cBhvr>
                                          <p:tavLst>
                                            <p:tav tm="0">
                                              <p:val>
                                                <p:strVal val="1+#ppt_w/2"/>
                                              </p:val>
                                            </p:tav>
                                            <p:tav tm="100000">
                                              <p:val>
                                                <p:strVal val="#ppt_x"/>
                                              </p:val>
                                            </p:tav>
                                          </p:tavLst>
                                        </p:anim>
                                        <p:anim calcmode="lin" valueType="num" p14:bounceEnd="53000">
                                          <p:cBhvr additive="base">
                                            <p:cTn id="94" dur="300" fill="hold"/>
                                            <p:tgtEl>
                                              <p:spTgt spid="49"/>
                                            </p:tgtEl>
                                            <p:attrNameLst>
                                              <p:attrName>ppt_y</p:attrName>
                                            </p:attrNameLst>
                                          </p:cBhvr>
                                          <p:tavLst>
                                            <p:tav tm="0">
                                              <p:val>
                                                <p:strVal val="#ppt_y"/>
                                              </p:val>
                                            </p:tav>
                                            <p:tav tm="100000">
                                              <p:val>
                                                <p:strVal val="#ppt_y"/>
                                              </p:val>
                                            </p:tav>
                                          </p:tavLst>
                                        </p:anim>
                                      </p:childTnLst>
                                    </p:cTn>
                                  </p:par>
                                </p:childTnLst>
                              </p:cTn>
                            </p:par>
                            <p:par>
                              <p:cTn id="95" fill="hold">
                                <p:stCondLst>
                                  <p:cond delay="7500"/>
                                </p:stCondLst>
                                <p:childTnLst>
                                  <p:par>
                                    <p:cTn id="96" presetID="10" presetClass="entr" presetSubtype="0" repeatCount="3000" fill="hold" grpId="0" nodeType="afterEffect">
                                      <p:stCondLst>
                                        <p:cond delay="0"/>
                                      </p:stCondLst>
                                      <p:childTnLst>
                                        <p:set>
                                          <p:cBhvr>
                                            <p:cTn id="97" dur="1" fill="hold">
                                              <p:stCondLst>
                                                <p:cond delay="0"/>
                                              </p:stCondLst>
                                            </p:cTn>
                                            <p:tgtEl>
                                              <p:spTgt spid="79"/>
                                            </p:tgtEl>
                                            <p:attrNameLst>
                                              <p:attrName>style.visibility</p:attrName>
                                            </p:attrNameLst>
                                          </p:cBhvr>
                                          <p:to>
                                            <p:strVal val="visible"/>
                                          </p:to>
                                        </p:set>
                                        <p:animEffect transition="in" filter="fade">
                                          <p:cBhvr>
                                            <p:cTn id="98" dur="150"/>
                                            <p:tgtEl>
                                              <p:spTgt spid="79"/>
                                            </p:tgtEl>
                                          </p:cBhvr>
                                        </p:animEffect>
                                      </p:childTnLst>
                                    </p:cTn>
                                  </p:par>
                                </p:childTnLst>
                              </p:cTn>
                            </p:par>
                            <p:par>
                              <p:cTn id="99" fill="hold">
                                <p:stCondLst>
                                  <p:cond delay="8000"/>
                                </p:stCondLst>
                                <p:childTnLst>
                                  <p:par>
                                    <p:cTn id="100" presetID="22" presetClass="entr" presetSubtype="8"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left)">
                                          <p:cBhvr>
                                            <p:cTn id="102" dur="500"/>
                                            <p:tgtEl>
                                              <p:spTgt spid="9"/>
                                            </p:tgtEl>
                                          </p:cBhvr>
                                        </p:animEffect>
                                      </p:childTnLst>
                                    </p:cTn>
                                  </p:par>
                                  <p:par>
                                    <p:cTn id="103" presetID="10" presetClass="entr" presetSubtype="0" fill="hold" nodeType="withEffect">
                                      <p:stCondLst>
                                        <p:cond delay="0"/>
                                      </p:stCondLst>
                                      <p:childTnLst>
                                        <p:set>
                                          <p:cBhvr>
                                            <p:cTn id="104" dur="1" fill="hold">
                                              <p:stCondLst>
                                                <p:cond delay="0"/>
                                              </p:stCondLst>
                                            </p:cTn>
                                            <p:tgtEl>
                                              <p:spTgt spid="81"/>
                                            </p:tgtEl>
                                            <p:attrNameLst>
                                              <p:attrName>style.visibility</p:attrName>
                                            </p:attrNameLst>
                                          </p:cBhvr>
                                          <p:to>
                                            <p:strVal val="visible"/>
                                          </p:to>
                                        </p:set>
                                        <p:animEffect transition="in" filter="fade">
                                          <p:cBhvr>
                                            <p:cTn id="105" dur="500"/>
                                            <p:tgtEl>
                                              <p:spTgt spid="81"/>
                                            </p:tgtEl>
                                          </p:cBhvr>
                                        </p:animEffect>
                                      </p:childTnLst>
                                    </p:cTn>
                                  </p:par>
                                  <p:par>
                                    <p:cTn id="106" presetID="2" presetClass="entr" presetSubtype="2" fill="hold" grpId="0" nodeType="withEffect" p14:presetBounceEnd="53000">
                                      <p:stCondLst>
                                        <p:cond delay="700"/>
                                      </p:stCondLst>
                                      <p:childTnLst>
                                        <p:set>
                                          <p:cBhvr>
                                            <p:cTn id="107" dur="1" fill="hold">
                                              <p:stCondLst>
                                                <p:cond delay="0"/>
                                              </p:stCondLst>
                                            </p:cTn>
                                            <p:tgtEl>
                                              <p:spTgt spid="80"/>
                                            </p:tgtEl>
                                            <p:attrNameLst>
                                              <p:attrName>style.visibility</p:attrName>
                                            </p:attrNameLst>
                                          </p:cBhvr>
                                          <p:to>
                                            <p:strVal val="visible"/>
                                          </p:to>
                                        </p:set>
                                        <p:anim calcmode="lin" valueType="num" p14:bounceEnd="53000">
                                          <p:cBhvr additive="base">
                                            <p:cTn id="108" dur="300" fill="hold"/>
                                            <p:tgtEl>
                                              <p:spTgt spid="80"/>
                                            </p:tgtEl>
                                            <p:attrNameLst>
                                              <p:attrName>ppt_x</p:attrName>
                                            </p:attrNameLst>
                                          </p:cBhvr>
                                          <p:tavLst>
                                            <p:tav tm="0">
                                              <p:val>
                                                <p:strVal val="1+#ppt_w/2"/>
                                              </p:val>
                                            </p:tav>
                                            <p:tav tm="100000">
                                              <p:val>
                                                <p:strVal val="#ppt_x"/>
                                              </p:val>
                                            </p:tav>
                                          </p:tavLst>
                                        </p:anim>
                                        <p:anim calcmode="lin" valueType="num" p14:bounceEnd="53000">
                                          <p:cBhvr additive="base">
                                            <p:cTn id="109" dur="3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animBg="1"/>
          <p:bldP spid="14" grpId="0" animBg="1"/>
          <p:bldP spid="16" grpId="0"/>
          <p:bldP spid="17" grpId="0"/>
          <p:bldP spid="18" grpId="0"/>
          <p:bldP spid="19" grpId="0"/>
          <p:bldP spid="20" grpId="0" animBg="1"/>
          <p:bldP spid="36" grpId="0"/>
          <p:bldP spid="37" grpId="0" animBg="1"/>
          <p:bldP spid="38" grpId="0"/>
          <p:bldP spid="48" grpId="0" animBg="1"/>
          <p:bldP spid="49" grpId="0"/>
          <p:bldP spid="79" grpId="0" animBg="1"/>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3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300"/>
                                            <p:tgtEl>
                                              <p:spTgt spid="1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300"/>
                                            <p:tgtEl>
                                              <p:spTgt spid="1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300"/>
                                            <p:tgtEl>
                                              <p:spTgt spid="14"/>
                                            </p:tgtEl>
                                          </p:cBhvr>
                                        </p:animEffect>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p:val>
                                                <p:fltVal val="0"/>
                                              </p:val>
                                            </p:tav>
                                            <p:tav tm="100000">
                                              <p:val>
                                                <p:strVal val="#ppt_w"/>
                                              </p:val>
                                            </p:tav>
                                          </p:tavLst>
                                        </p:anim>
                                        <p:anim calcmode="lin" valueType="num">
                                          <p:cBhvr>
                                            <p:cTn id="39" dur="300" fill="hold"/>
                                            <p:tgtEl>
                                              <p:spTgt spid="17"/>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300" fill="hold"/>
                                            <p:tgtEl>
                                              <p:spTgt spid="18"/>
                                            </p:tgtEl>
                                            <p:attrNameLst>
                                              <p:attrName>ppt_w</p:attrName>
                                            </p:attrNameLst>
                                          </p:cBhvr>
                                          <p:tavLst>
                                            <p:tav tm="0">
                                              <p:val>
                                                <p:fltVal val="0"/>
                                              </p:val>
                                            </p:tav>
                                            <p:tav tm="100000">
                                              <p:val>
                                                <p:strVal val="#ppt_w"/>
                                              </p:val>
                                            </p:tav>
                                          </p:tavLst>
                                        </p:anim>
                                        <p:anim calcmode="lin" valueType="num">
                                          <p:cBhvr>
                                            <p:cTn id="44" dur="300" fill="hold"/>
                                            <p:tgtEl>
                                              <p:spTgt spid="18"/>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300" fill="hold"/>
                                            <p:tgtEl>
                                              <p:spTgt spid="19"/>
                                            </p:tgtEl>
                                            <p:attrNameLst>
                                              <p:attrName>ppt_w</p:attrName>
                                            </p:attrNameLst>
                                          </p:cBhvr>
                                          <p:tavLst>
                                            <p:tav tm="0">
                                              <p:val>
                                                <p:fltVal val="0"/>
                                              </p:val>
                                            </p:tav>
                                            <p:tav tm="100000">
                                              <p:val>
                                                <p:strVal val="#ppt_w"/>
                                              </p:val>
                                            </p:tav>
                                          </p:tavLst>
                                        </p:anim>
                                        <p:anim calcmode="lin" valueType="num">
                                          <p:cBhvr>
                                            <p:cTn id="49" dur="300" fill="hold"/>
                                            <p:tgtEl>
                                              <p:spTgt spid="19"/>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10" presetClass="entr" presetSubtype="0" repeatCount="300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50"/>
                                            <p:tgtEl>
                                              <p:spTgt spid="20"/>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10"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2" presetClass="entr" presetSubtype="2" fill="hold" grpId="0" nodeType="withEffect">
                                      <p:stCondLst>
                                        <p:cond delay="7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300" fill="hold"/>
                                            <p:tgtEl>
                                              <p:spTgt spid="36"/>
                                            </p:tgtEl>
                                            <p:attrNameLst>
                                              <p:attrName>ppt_x</p:attrName>
                                            </p:attrNameLst>
                                          </p:cBhvr>
                                          <p:tavLst>
                                            <p:tav tm="0">
                                              <p:val>
                                                <p:strVal val="1+#ppt_w/2"/>
                                              </p:val>
                                            </p:tav>
                                            <p:tav tm="100000">
                                              <p:val>
                                                <p:strVal val="#ppt_x"/>
                                              </p:val>
                                            </p:tav>
                                          </p:tavLst>
                                        </p:anim>
                                        <p:anim calcmode="lin" valueType="num">
                                          <p:cBhvr additive="base">
                                            <p:cTn id="64" dur="3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0" presetClass="entr" presetSubtype="0" repeatCount="300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50"/>
                                            <p:tgtEl>
                                              <p:spTgt spid="37"/>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par>
                                    <p:cTn id="73" presetID="10" presetClass="entr" presetSubtype="0"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2" presetClass="entr" presetSubtype="2" fill="hold" grpId="0" nodeType="withEffect">
                                      <p:stCondLst>
                                        <p:cond delay="70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300" fill="hold"/>
                                            <p:tgtEl>
                                              <p:spTgt spid="38"/>
                                            </p:tgtEl>
                                            <p:attrNameLst>
                                              <p:attrName>ppt_x</p:attrName>
                                            </p:attrNameLst>
                                          </p:cBhvr>
                                          <p:tavLst>
                                            <p:tav tm="0">
                                              <p:val>
                                                <p:strVal val="1+#ppt_w/2"/>
                                              </p:val>
                                            </p:tav>
                                            <p:tav tm="100000">
                                              <p:val>
                                                <p:strVal val="#ppt_x"/>
                                              </p:val>
                                            </p:tav>
                                          </p:tavLst>
                                        </p:anim>
                                        <p:anim calcmode="lin" valueType="num">
                                          <p:cBhvr additive="base">
                                            <p:cTn id="79" dur="300" fill="hold"/>
                                            <p:tgtEl>
                                              <p:spTgt spid="38"/>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10" presetClass="entr" presetSubtype="0" repeatCount="300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150"/>
                                            <p:tgtEl>
                                              <p:spTgt spid="48"/>
                                            </p:tgtEl>
                                          </p:cBhvr>
                                        </p:animEffect>
                                      </p:childTnLst>
                                    </p:cTn>
                                  </p:par>
                                </p:childTnLst>
                              </p:cTn>
                            </p:par>
                            <p:par>
                              <p:cTn id="84" fill="hold">
                                <p:stCondLst>
                                  <p:cond delay="700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par>
                                    <p:cTn id="88" presetID="10" presetClass="entr" presetSubtype="0" fill="hold"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2" presetClass="entr" presetSubtype="2" fill="hold" grpId="0" nodeType="withEffect">
                                      <p:stCondLst>
                                        <p:cond delay="70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300" fill="hold"/>
                                            <p:tgtEl>
                                              <p:spTgt spid="49"/>
                                            </p:tgtEl>
                                            <p:attrNameLst>
                                              <p:attrName>ppt_x</p:attrName>
                                            </p:attrNameLst>
                                          </p:cBhvr>
                                          <p:tavLst>
                                            <p:tav tm="0">
                                              <p:val>
                                                <p:strVal val="1+#ppt_w/2"/>
                                              </p:val>
                                            </p:tav>
                                            <p:tav tm="100000">
                                              <p:val>
                                                <p:strVal val="#ppt_x"/>
                                              </p:val>
                                            </p:tav>
                                          </p:tavLst>
                                        </p:anim>
                                        <p:anim calcmode="lin" valueType="num">
                                          <p:cBhvr additive="base">
                                            <p:cTn id="94" dur="300" fill="hold"/>
                                            <p:tgtEl>
                                              <p:spTgt spid="49"/>
                                            </p:tgtEl>
                                            <p:attrNameLst>
                                              <p:attrName>ppt_y</p:attrName>
                                            </p:attrNameLst>
                                          </p:cBhvr>
                                          <p:tavLst>
                                            <p:tav tm="0">
                                              <p:val>
                                                <p:strVal val="#ppt_y"/>
                                              </p:val>
                                            </p:tav>
                                            <p:tav tm="100000">
                                              <p:val>
                                                <p:strVal val="#ppt_y"/>
                                              </p:val>
                                            </p:tav>
                                          </p:tavLst>
                                        </p:anim>
                                      </p:childTnLst>
                                    </p:cTn>
                                  </p:par>
                                </p:childTnLst>
                              </p:cTn>
                            </p:par>
                            <p:par>
                              <p:cTn id="95" fill="hold">
                                <p:stCondLst>
                                  <p:cond delay="7500"/>
                                </p:stCondLst>
                                <p:childTnLst>
                                  <p:par>
                                    <p:cTn id="96" presetID="10" presetClass="entr" presetSubtype="0" repeatCount="3000" fill="hold" grpId="0" nodeType="afterEffect">
                                      <p:stCondLst>
                                        <p:cond delay="0"/>
                                      </p:stCondLst>
                                      <p:childTnLst>
                                        <p:set>
                                          <p:cBhvr>
                                            <p:cTn id="97" dur="1" fill="hold">
                                              <p:stCondLst>
                                                <p:cond delay="0"/>
                                              </p:stCondLst>
                                            </p:cTn>
                                            <p:tgtEl>
                                              <p:spTgt spid="79"/>
                                            </p:tgtEl>
                                            <p:attrNameLst>
                                              <p:attrName>style.visibility</p:attrName>
                                            </p:attrNameLst>
                                          </p:cBhvr>
                                          <p:to>
                                            <p:strVal val="visible"/>
                                          </p:to>
                                        </p:set>
                                        <p:animEffect transition="in" filter="fade">
                                          <p:cBhvr>
                                            <p:cTn id="98" dur="150"/>
                                            <p:tgtEl>
                                              <p:spTgt spid="79"/>
                                            </p:tgtEl>
                                          </p:cBhvr>
                                        </p:animEffect>
                                      </p:childTnLst>
                                    </p:cTn>
                                  </p:par>
                                </p:childTnLst>
                              </p:cTn>
                            </p:par>
                            <p:par>
                              <p:cTn id="99" fill="hold">
                                <p:stCondLst>
                                  <p:cond delay="8000"/>
                                </p:stCondLst>
                                <p:childTnLst>
                                  <p:par>
                                    <p:cTn id="100" presetID="22" presetClass="entr" presetSubtype="8"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left)">
                                          <p:cBhvr>
                                            <p:cTn id="102" dur="500"/>
                                            <p:tgtEl>
                                              <p:spTgt spid="9"/>
                                            </p:tgtEl>
                                          </p:cBhvr>
                                        </p:animEffect>
                                      </p:childTnLst>
                                    </p:cTn>
                                  </p:par>
                                  <p:par>
                                    <p:cTn id="103" presetID="10" presetClass="entr" presetSubtype="0" fill="hold" nodeType="withEffect">
                                      <p:stCondLst>
                                        <p:cond delay="0"/>
                                      </p:stCondLst>
                                      <p:childTnLst>
                                        <p:set>
                                          <p:cBhvr>
                                            <p:cTn id="104" dur="1" fill="hold">
                                              <p:stCondLst>
                                                <p:cond delay="0"/>
                                              </p:stCondLst>
                                            </p:cTn>
                                            <p:tgtEl>
                                              <p:spTgt spid="81"/>
                                            </p:tgtEl>
                                            <p:attrNameLst>
                                              <p:attrName>style.visibility</p:attrName>
                                            </p:attrNameLst>
                                          </p:cBhvr>
                                          <p:to>
                                            <p:strVal val="visible"/>
                                          </p:to>
                                        </p:set>
                                        <p:animEffect transition="in" filter="fade">
                                          <p:cBhvr>
                                            <p:cTn id="105" dur="500"/>
                                            <p:tgtEl>
                                              <p:spTgt spid="81"/>
                                            </p:tgtEl>
                                          </p:cBhvr>
                                        </p:animEffect>
                                      </p:childTnLst>
                                    </p:cTn>
                                  </p:par>
                                  <p:par>
                                    <p:cTn id="106" presetID="2" presetClass="entr" presetSubtype="2" fill="hold" grpId="0" nodeType="withEffect">
                                      <p:stCondLst>
                                        <p:cond delay="700"/>
                                      </p:stCondLst>
                                      <p:childTnLst>
                                        <p:set>
                                          <p:cBhvr>
                                            <p:cTn id="107" dur="1" fill="hold">
                                              <p:stCondLst>
                                                <p:cond delay="0"/>
                                              </p:stCondLst>
                                            </p:cTn>
                                            <p:tgtEl>
                                              <p:spTgt spid="80"/>
                                            </p:tgtEl>
                                            <p:attrNameLst>
                                              <p:attrName>style.visibility</p:attrName>
                                            </p:attrNameLst>
                                          </p:cBhvr>
                                          <p:to>
                                            <p:strVal val="visible"/>
                                          </p:to>
                                        </p:set>
                                        <p:anim calcmode="lin" valueType="num">
                                          <p:cBhvr additive="base">
                                            <p:cTn id="108" dur="300" fill="hold"/>
                                            <p:tgtEl>
                                              <p:spTgt spid="80"/>
                                            </p:tgtEl>
                                            <p:attrNameLst>
                                              <p:attrName>ppt_x</p:attrName>
                                            </p:attrNameLst>
                                          </p:cBhvr>
                                          <p:tavLst>
                                            <p:tav tm="0">
                                              <p:val>
                                                <p:strVal val="1+#ppt_w/2"/>
                                              </p:val>
                                            </p:tav>
                                            <p:tav tm="100000">
                                              <p:val>
                                                <p:strVal val="#ppt_x"/>
                                              </p:val>
                                            </p:tav>
                                          </p:tavLst>
                                        </p:anim>
                                        <p:anim calcmode="lin" valueType="num">
                                          <p:cBhvr additive="base">
                                            <p:cTn id="109" dur="3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animBg="1"/>
          <p:bldP spid="14" grpId="0" animBg="1"/>
          <p:bldP spid="16" grpId="0"/>
          <p:bldP spid="17" grpId="0"/>
          <p:bldP spid="18" grpId="0"/>
          <p:bldP spid="19" grpId="0"/>
          <p:bldP spid="20" grpId="0" animBg="1"/>
          <p:bldP spid="36" grpId="0"/>
          <p:bldP spid="37" grpId="0" animBg="1"/>
          <p:bldP spid="38" grpId="0"/>
          <p:bldP spid="48" grpId="0" animBg="1"/>
          <p:bldP spid="49" grpId="0"/>
          <p:bldP spid="79" grpId="0" animBg="1"/>
          <p:bldP spid="8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0273"/>
            <a:ext cx="9144000" cy="20726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636695"/>
            <a:ext cx="5173248" cy="272276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4019269"/>
            <a:ext cx="1110414" cy="72222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4194323"/>
            <a:ext cx="1123622" cy="64014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921" y="195634"/>
            <a:ext cx="1933148" cy="1933148"/>
          </a:xfrm>
          <a:prstGeom prst="rect">
            <a:avLst/>
          </a:prstGeom>
        </p:spPr>
      </p:pic>
      <p:sp>
        <p:nvSpPr>
          <p:cNvPr id="10" name="矩形 9"/>
          <p:cNvSpPr>
            <a:spLocks noChangeArrowheads="1"/>
          </p:cNvSpPr>
          <p:nvPr/>
        </p:nvSpPr>
        <p:spPr bwMode="auto">
          <a:xfrm>
            <a:off x="4190340" y="937787"/>
            <a:ext cx="378309" cy="44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500"/>
              </a:lnSpc>
            </a:pPr>
            <a:r>
              <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rPr>
              <a:t>03</a:t>
            </a:r>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49495" y="2051920"/>
            <a:ext cx="4420406" cy="583565"/>
          </a:xfrm>
          <a:prstGeom prst="rect">
            <a:avLst/>
          </a:prstGeom>
          <a:noFill/>
        </p:spPr>
        <p:txBody>
          <a:bodyPr wrap="square" rtlCol="0">
            <a:spAutoFit/>
          </a:bodyPr>
          <a:lstStyle/>
          <a:p>
            <a:pPr algn="ctr"/>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学</a:t>
            </a:r>
            <a:r>
              <a:rPr lang="en-US" altLang="zh-CN" sz="3200" b="1"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节约用水小知识</a:t>
            </a:r>
            <a:endPar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bwMode="auto">
          <a:xfrm>
            <a:off x="2813695" y="2651280"/>
            <a:ext cx="1020229"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工业用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bwMode="auto">
          <a:xfrm>
            <a:off x="3862516" y="2645351"/>
            <a:ext cx="1015844"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农业用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bwMode="auto">
          <a:xfrm>
            <a:off x="3862516" y="2939025"/>
            <a:ext cx="1015844"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渔业用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bwMode="auto">
          <a:xfrm>
            <a:off x="4906951" y="2934971"/>
            <a:ext cx="1048821"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畜牧用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bwMode="auto">
          <a:xfrm>
            <a:off x="4906954" y="2645351"/>
            <a:ext cx="1048819"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家庭用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bwMode="auto">
          <a:xfrm>
            <a:off x="2813696" y="2938552"/>
            <a:ext cx="1048820"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单位用</a:t>
            </a:r>
            <a:r>
              <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rPr>
              <a:t>水</a:t>
            </a:r>
            <a:endParaRPr lang="zh-CN" altLang="en-US" sz="9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8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500"/>
                                        <p:tgtEl>
                                          <p:spTgt spid="6"/>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8"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par>
                          <p:cTn id="27" fill="hold">
                            <p:stCondLst>
                              <p:cond delay="5500"/>
                            </p:stCondLst>
                            <p:childTnLst>
                              <p:par>
                                <p:cTn id="28" presetID="1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 presetClass="entr" presetSubtype="4" decel="100000" fill="hold" grpId="0" nodeType="withEffect">
                                  <p:stCondLst>
                                    <p:cond delay="11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ppt_x"/>
                                          </p:val>
                                        </p:tav>
                                        <p:tav tm="100000">
                                          <p:val>
                                            <p:strVal val="#ppt_x"/>
                                          </p:val>
                                        </p:tav>
                                      </p:tavLst>
                                    </p:anim>
                                    <p:anim calcmode="lin" valueType="num">
                                      <p:cBhvr additive="base">
                                        <p:cTn id="39" dur="10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11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1000" fill="hold"/>
                                        <p:tgtEl>
                                          <p:spTgt spid="16"/>
                                        </p:tgtEl>
                                        <p:attrNameLst>
                                          <p:attrName>ppt_x</p:attrName>
                                        </p:attrNameLst>
                                      </p:cBhvr>
                                      <p:tavLst>
                                        <p:tav tm="0">
                                          <p:val>
                                            <p:strVal val="#ppt_x"/>
                                          </p:val>
                                        </p:tav>
                                        <p:tav tm="100000">
                                          <p:val>
                                            <p:strVal val="#ppt_x"/>
                                          </p:val>
                                        </p:tav>
                                      </p:tavLst>
                                    </p:anim>
                                    <p:anim calcmode="lin" valueType="num">
                                      <p:cBhvr additive="base">
                                        <p:cTn id="47" dur="10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13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1000" fill="hold"/>
                                        <p:tgtEl>
                                          <p:spTgt spid="17"/>
                                        </p:tgtEl>
                                        <p:attrNameLst>
                                          <p:attrName>ppt_x</p:attrName>
                                        </p:attrNameLst>
                                      </p:cBhvr>
                                      <p:tavLst>
                                        <p:tav tm="0">
                                          <p:val>
                                            <p:strVal val="#ppt_x"/>
                                          </p:val>
                                        </p:tav>
                                        <p:tav tm="100000">
                                          <p:val>
                                            <p:strVal val="#ppt_x"/>
                                          </p:val>
                                        </p:tav>
                                      </p:tavLst>
                                    </p:anim>
                                    <p:anim calcmode="lin" valueType="num">
                                      <p:cBhvr additive="base">
                                        <p:cTn id="51" dur="10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140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1000" fill="hold"/>
                                        <p:tgtEl>
                                          <p:spTgt spid="14"/>
                                        </p:tgtEl>
                                        <p:attrNameLst>
                                          <p:attrName>ppt_x</p:attrName>
                                        </p:attrNameLst>
                                      </p:cBhvr>
                                      <p:tavLst>
                                        <p:tav tm="0">
                                          <p:val>
                                            <p:strVal val="#ppt_x"/>
                                          </p:val>
                                        </p:tav>
                                        <p:tav tm="100000">
                                          <p:val>
                                            <p:strVal val="#ppt_x"/>
                                          </p:val>
                                        </p:tav>
                                      </p:tavLst>
                                    </p:anim>
                                    <p:anim calcmode="lin" valueType="num">
                                      <p:cBhvr additive="base">
                                        <p:cTn id="55" dur="1000" fill="hold"/>
                                        <p:tgtEl>
                                          <p:spTgt spid="14"/>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1000" fill="hold"/>
                                        <p:tgtEl>
                                          <p:spTgt spid="15"/>
                                        </p:tgtEl>
                                        <p:attrNameLst>
                                          <p:attrName>ppt_x</p:attrName>
                                        </p:attrNameLst>
                                      </p:cBhvr>
                                      <p:tavLst>
                                        <p:tav tm="0">
                                          <p:val>
                                            <p:strVal val="#ppt_x"/>
                                          </p:val>
                                        </p:tav>
                                        <p:tav tm="100000">
                                          <p:val>
                                            <p:strVal val="#ppt_x"/>
                                          </p:val>
                                        </p:tav>
                                      </p:tavLst>
                                    </p:anim>
                                    <p:anim calcmode="lin" valueType="num">
                                      <p:cBhvr additive="base">
                                        <p:cTn id="59"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49120" y="347980"/>
            <a:ext cx="5530215"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山东省2024年水资源管理暨节约用水工作会议要</a:t>
            </a:r>
            <a:r>
              <a:rPr lang="zh-CN" altLang="en-US" sz="1800" dirty="0" smtClean="0">
                <a:solidFill>
                  <a:schemeClr val="accent1">
                    <a:lumMod val="75000"/>
                  </a:schemeClr>
                </a:solidFill>
                <a:latin typeface="黑体" panose="02010609060101010101" charset="-122"/>
                <a:ea typeface="黑体" panose="02010609060101010101" charset="-122"/>
              </a:rPr>
              <a:t>求</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sp>
        <p:nvSpPr>
          <p:cNvPr id="5" name="文本框 4"/>
          <p:cNvSpPr txBox="1"/>
          <p:nvPr/>
        </p:nvSpPr>
        <p:spPr>
          <a:xfrm>
            <a:off x="422910" y="709295"/>
            <a:ext cx="8356600" cy="506730"/>
          </a:xfrm>
          <a:prstGeom prst="rect">
            <a:avLst/>
          </a:prstGeom>
          <a:noFill/>
        </p:spPr>
        <p:txBody>
          <a:bodyPr wrap="square" rtlCol="0">
            <a:spAutoFit/>
          </a:bodyPr>
          <a:lstStyle/>
          <a:p>
            <a:pPr algn="l">
              <a:lnSpc>
                <a:spcPct val="150000"/>
              </a:lnSpc>
            </a:pP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2023年全省水资源管理和节水工作取得了显著成绩。水资源刚性约束持续加强，取用水管理进一步规范，节水控水工作向纵深推进，水资源保护力度不断加大，节水示范引领效果显著，监督考核机制进一步完善，改革创新活力不断增强，山东省在国家实行最严格水资源管理制度考核中第8次获得优秀等次。</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Oval 65"/>
          <p:cNvSpPr>
            <a:spLocks noChangeArrowheads="1"/>
          </p:cNvSpPr>
          <p:nvPr/>
        </p:nvSpPr>
        <p:spPr bwMode="auto">
          <a:xfrm>
            <a:off x="3942336" y="4378237"/>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圆柱形 6"/>
          <p:cNvSpPr/>
          <p:nvPr/>
        </p:nvSpPr>
        <p:spPr>
          <a:xfrm>
            <a:off x="4642897" y="2561031"/>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custDataLst>
              <p:tags r:id="rId1"/>
            </p:custDataLst>
          </p:nvPr>
        </p:nvGrpSpPr>
        <p:grpSpPr>
          <a:xfrm>
            <a:off x="4673031" y="1314754"/>
            <a:ext cx="2765466" cy="1708049"/>
            <a:chOff x="4409982" y="1275606"/>
            <a:chExt cx="2765466" cy="1708049"/>
          </a:xfrm>
        </p:grpSpPr>
        <p:grpSp>
          <p:nvGrpSpPr>
            <p:cNvPr id="9" name="组合 8"/>
            <p:cNvGrpSpPr/>
            <p:nvPr/>
          </p:nvGrpSpPr>
          <p:grpSpPr>
            <a:xfrm>
              <a:off x="4409982" y="1275606"/>
              <a:ext cx="2754306" cy="1255069"/>
              <a:chOff x="3491880" y="2420888"/>
              <a:chExt cx="5794246" cy="2160240"/>
            </a:xfrm>
          </p:grpSpPr>
          <p:sp>
            <p:nvSpPr>
              <p:cNvPr id="16" name="上弧形箭头 15"/>
              <p:cNvSpPr/>
              <p:nvPr/>
            </p:nvSpPr>
            <p:spPr>
              <a:xfrm>
                <a:off x="3605493" y="2420888"/>
                <a:ext cx="5680633"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上弧形箭头 16"/>
              <p:cNvSpPr/>
              <p:nvPr/>
            </p:nvSpPr>
            <p:spPr>
              <a:xfrm>
                <a:off x="3491880" y="2420888"/>
                <a:ext cx="4317280"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上弧形箭头 17"/>
              <p:cNvSpPr/>
              <p:nvPr/>
            </p:nvSpPr>
            <p:spPr>
              <a:xfrm>
                <a:off x="3491880" y="2420888"/>
                <a:ext cx="2808312"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TextBox 5"/>
            <p:cNvSpPr txBox="1"/>
            <p:nvPr>
              <p:custDataLst>
                <p:tags r:id="rId2"/>
              </p:custDataLst>
            </p:nvPr>
          </p:nvSpPr>
          <p:spPr>
            <a:xfrm>
              <a:off x="5233298"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TextBox 6"/>
            <p:cNvSpPr txBox="1"/>
            <p:nvPr>
              <p:custDataLst>
                <p:tags r:id="rId3"/>
              </p:custDataLst>
            </p:nvPr>
          </p:nvSpPr>
          <p:spPr>
            <a:xfrm>
              <a:off x="5932196"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05</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TextBox 7"/>
            <p:cNvSpPr txBox="1"/>
            <p:nvPr>
              <p:custDataLst>
                <p:tags r:id="rId4"/>
              </p:custDataLst>
            </p:nvPr>
          </p:nvSpPr>
          <p:spPr>
            <a:xfrm>
              <a:off x="6641814"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TextBox 46"/>
            <p:cNvSpPr txBox="1"/>
            <p:nvPr>
              <p:custDataLst>
                <p:tags r:id="rId5"/>
              </p:custDataLst>
            </p:nvPr>
          </p:nvSpPr>
          <p:spPr>
            <a:xfrm>
              <a:off x="5095921" y="2602397"/>
              <a:ext cx="648000" cy="3708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落实</a:t>
              </a:r>
              <a:endParaRPr lang="zh-CN" altLang="en-US" sz="1400" dirty="0" smtClean="0">
                <a:solidFill>
                  <a:schemeClr val="tx1">
                    <a:lumMod val="85000"/>
                    <a:lumOff val="15000"/>
                  </a:schemeClr>
                </a:solidFill>
              </a:endParaRPr>
            </a:p>
          </p:txBody>
        </p:sp>
        <p:sp>
          <p:nvSpPr>
            <p:cNvPr id="14" name="TextBox 47"/>
            <p:cNvSpPr txBox="1"/>
            <p:nvPr>
              <p:custDataLst>
                <p:tags r:id="rId6"/>
              </p:custDataLst>
            </p:nvPr>
          </p:nvSpPr>
          <p:spPr>
            <a:xfrm>
              <a:off x="5830735" y="2602397"/>
              <a:ext cx="648000" cy="3708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创新</a:t>
              </a:r>
              <a:endParaRPr lang="zh-CN" altLang="en-US" sz="1400" dirty="0" smtClean="0">
                <a:solidFill>
                  <a:schemeClr val="tx1">
                    <a:lumMod val="85000"/>
                    <a:lumOff val="15000"/>
                  </a:schemeClr>
                </a:solidFill>
              </a:endParaRPr>
            </a:p>
          </p:txBody>
        </p:sp>
        <p:sp>
          <p:nvSpPr>
            <p:cNvPr id="15" name="TextBox 48"/>
            <p:cNvSpPr txBox="1"/>
            <p:nvPr>
              <p:custDataLst>
                <p:tags r:id="rId7"/>
              </p:custDataLst>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快速</a:t>
              </a:r>
              <a:endParaRPr lang="en-US" altLang="zh-CN" sz="1400" dirty="0">
                <a:solidFill>
                  <a:schemeClr val="tx1">
                    <a:lumMod val="85000"/>
                    <a:lumOff val="15000"/>
                  </a:schemeClr>
                </a:solidFill>
              </a:endParaRPr>
            </a:p>
          </p:txBody>
        </p:sp>
      </p:grpSp>
      <p:grpSp>
        <p:nvGrpSpPr>
          <p:cNvPr id="19" name="组合 18"/>
          <p:cNvGrpSpPr/>
          <p:nvPr>
            <p:custDataLst>
              <p:tags r:id="rId8"/>
            </p:custDataLst>
          </p:nvPr>
        </p:nvGrpSpPr>
        <p:grpSpPr>
          <a:xfrm>
            <a:off x="2291412" y="1314754"/>
            <a:ext cx="2759661" cy="1708049"/>
            <a:chOff x="2028363" y="1275606"/>
            <a:chExt cx="2759661" cy="1708049"/>
          </a:xfrm>
        </p:grpSpPr>
        <p:grpSp>
          <p:nvGrpSpPr>
            <p:cNvPr id="20" name="组合 19"/>
            <p:cNvGrpSpPr/>
            <p:nvPr/>
          </p:nvGrpSpPr>
          <p:grpSpPr>
            <a:xfrm flipH="1">
              <a:off x="2033718" y="1275606"/>
              <a:ext cx="2754306" cy="1255069"/>
              <a:chOff x="3491880" y="2420888"/>
              <a:chExt cx="5794246" cy="2160240"/>
            </a:xfrm>
          </p:grpSpPr>
          <p:sp>
            <p:nvSpPr>
              <p:cNvPr id="27" name="上弧形箭头 26"/>
              <p:cNvSpPr/>
              <p:nvPr/>
            </p:nvSpPr>
            <p:spPr>
              <a:xfrm>
                <a:off x="3605493" y="2420888"/>
                <a:ext cx="5680633"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上弧形箭头 27"/>
              <p:cNvSpPr/>
              <p:nvPr/>
            </p:nvSpPr>
            <p:spPr>
              <a:xfrm>
                <a:off x="3491880" y="2420888"/>
                <a:ext cx="4317280"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上弧形箭头 28"/>
              <p:cNvSpPr/>
              <p:nvPr/>
            </p:nvSpPr>
            <p:spPr>
              <a:xfrm>
                <a:off x="3491880" y="2420888"/>
                <a:ext cx="2808312" cy="2160240"/>
              </a:xfrm>
              <a:prstGeom prst="curvedDownArrow">
                <a:avLst/>
              </a:prstGeom>
              <a:solidFill>
                <a:srgbClr val="00A1DA">
                  <a:alpha val="40000"/>
                </a:srgbClr>
              </a:solidFill>
              <a:ln w="25400" cap="flat" cmpd="sng" algn="ctr">
                <a:noFill/>
                <a:prstDash val="solid"/>
              </a:ln>
              <a:effectLst/>
            </p:spPr>
            <p:txBody>
              <a:bodyPr rtlCol="0" anchor="ctr"/>
              <a:lstStyle/>
              <a:p>
                <a:pPr algn="ctr">
                  <a:defRPr/>
                </a:pPr>
                <a:endParaRPr lang="zh-CN" altLang="en-US" sz="12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1" name="TextBox 16"/>
            <p:cNvSpPr txBox="1"/>
            <p:nvPr>
              <p:custDataLst>
                <p:tags r:id="rId9"/>
              </p:custDataLst>
            </p:nvPr>
          </p:nvSpPr>
          <p:spPr>
            <a:xfrm>
              <a:off x="2169360"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TextBox 17"/>
            <p:cNvSpPr txBox="1"/>
            <p:nvPr>
              <p:custDataLst>
                <p:tags r:id="rId10"/>
              </p:custDataLst>
            </p:nvPr>
          </p:nvSpPr>
          <p:spPr>
            <a:xfrm>
              <a:off x="2870186"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TextBox 18"/>
            <p:cNvSpPr txBox="1"/>
            <p:nvPr>
              <p:custDataLst>
                <p:tags r:id="rId11"/>
              </p:custDataLst>
            </p:nvPr>
          </p:nvSpPr>
          <p:spPr>
            <a:xfrm>
              <a:off x="3585489" y="2176122"/>
              <a:ext cx="388012" cy="276999"/>
            </a:xfrm>
            <a:prstGeom prst="rect">
              <a:avLst/>
            </a:prstGeom>
            <a:noFill/>
          </p:spPr>
          <p:txBody>
            <a:bodyPr wrap="square" rtlCol="0">
              <a:spAutoFit/>
            </a:bodyPr>
            <a:lstStyle/>
            <a:p>
              <a:pPr algn="ctr">
                <a:defRPr/>
              </a:pPr>
              <a:r>
                <a:rPr lang="en-US" altLang="zh-CN"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200" b="1"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TextBox 19"/>
            <p:cNvSpPr txBox="1"/>
            <p:nvPr>
              <p:custDataLst>
                <p:tags r:id="rId12"/>
              </p:custDataLst>
            </p:nvPr>
          </p:nvSpPr>
          <p:spPr>
            <a:xfrm>
              <a:off x="2028363" y="2602397"/>
              <a:ext cx="648000" cy="3708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管理</a:t>
              </a:r>
              <a:endParaRPr lang="zh-CN" altLang="en-US" sz="1400" dirty="0" smtClean="0">
                <a:solidFill>
                  <a:schemeClr val="tx1">
                    <a:lumMod val="85000"/>
                    <a:lumOff val="15000"/>
                  </a:schemeClr>
                </a:solidFill>
              </a:endParaRPr>
            </a:p>
          </p:txBody>
        </p:sp>
        <p:sp>
          <p:nvSpPr>
            <p:cNvPr id="25" name="TextBox 20"/>
            <p:cNvSpPr txBox="1"/>
            <p:nvPr>
              <p:custDataLst>
                <p:tags r:id="rId13"/>
              </p:custDataLst>
            </p:nvPr>
          </p:nvSpPr>
          <p:spPr>
            <a:xfrm>
              <a:off x="2717457" y="2602397"/>
              <a:ext cx="648000" cy="37084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规范</a:t>
              </a:r>
              <a:endParaRPr lang="zh-CN" altLang="en-US" sz="1400" dirty="0" smtClean="0">
                <a:solidFill>
                  <a:schemeClr val="tx1">
                    <a:lumMod val="85000"/>
                    <a:lumOff val="15000"/>
                  </a:schemeClr>
                </a:solidFill>
              </a:endParaRPr>
            </a:p>
          </p:txBody>
        </p:sp>
        <p:sp>
          <p:nvSpPr>
            <p:cNvPr id="26" name="TextBox 21"/>
            <p:cNvSpPr txBox="1"/>
            <p:nvPr>
              <p:custDataLst>
                <p:tags r:id="rId14"/>
              </p:custDataLst>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lgn="ctr">
                <a:defRPr/>
              </a:pPr>
              <a:r>
                <a:rPr lang="zh-CN" altLang="en-US" sz="1400" dirty="0" smtClean="0">
                  <a:solidFill>
                    <a:schemeClr val="tx1">
                      <a:lumMod val="85000"/>
                      <a:lumOff val="15000"/>
                    </a:schemeClr>
                  </a:solidFill>
                </a:rPr>
                <a:t>责任</a:t>
              </a:r>
              <a:endParaRPr lang="en-US" altLang="zh-CN" sz="1400" dirty="0">
                <a:solidFill>
                  <a:schemeClr val="tx1">
                    <a:lumMod val="85000"/>
                    <a:lumOff val="15000"/>
                  </a:schemeClr>
                </a:solidFill>
              </a:endParaRPr>
            </a:p>
          </p:txBody>
        </p:sp>
      </p:grpSp>
      <p:sp>
        <p:nvSpPr>
          <p:cNvPr id="31" name="矩形 30"/>
          <p:cNvSpPr/>
          <p:nvPr/>
        </p:nvSpPr>
        <p:spPr>
          <a:xfrm>
            <a:off x="617260" y="3094311"/>
            <a:ext cx="3325075" cy="1591945"/>
          </a:xfrm>
          <a:prstGeom prst="rect">
            <a:avLst/>
          </a:prstGeom>
        </p:spPr>
        <p:txBody>
          <a:bodyPr wrap="square" lIns="68580" tIns="34290" rIns="68580" bIns="34290">
            <a:spAutoFit/>
          </a:bodyPr>
          <a:lstStyle/>
          <a:p>
            <a:pPr>
              <a:spcBef>
                <a:spcPts val="840"/>
              </a:spcBef>
              <a:spcAft>
                <a:spcPts val="840"/>
              </a:spcAft>
            </a:pPr>
            <a:r>
              <a:rPr lang="en-US" altLang="zh-CN" sz="8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会议强调：</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要准确把握水资源管理及节约用水工作面临的形势。从形势任务来看，水资源管理和节水控水趋严趋紧；用水指标尚未用足用好；山东省水资源供需长期处于“紧平衡”状态，水资源节约保护任重道远。从发展机遇来看，政策环境利好，为深化水资源管理和节水工作提供了有力政策保障；社会对水资源管理和节水工作的认识不断深化，意识不断增强，形成支持推动工作的强大合力和有利氛围。从工作现状来看，与省委、省政府和厅党组要求相比，与社会期望和先进省份相比，我们的工作还有差距和不足，政策制度还不健全，规范管理还需提升，能力建设还有不足，要举一反三，认真研究解决，不断提升水资源管理和节水工作能力水平。</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5454304" y="3094311"/>
            <a:ext cx="3325075" cy="1315085"/>
          </a:xfrm>
          <a:prstGeom prst="rect">
            <a:avLst/>
          </a:prstGeom>
        </p:spPr>
        <p:txBody>
          <a:bodyPr wrap="square" lIns="68580" tIns="34290" rIns="68580" bIns="34290">
            <a:spAutoFit/>
          </a:bodyPr>
          <a:lstStyle/>
          <a:p>
            <a:pPr>
              <a:spcBef>
                <a:spcPts val="840"/>
              </a:spcBef>
              <a:spcAft>
                <a:spcPts val="840"/>
              </a:spcAft>
            </a:pPr>
            <a:r>
              <a:rPr lang="en-US" altLang="zh-CN" sz="800" b="1" dirty="0" smtClean="0">
                <a:solidFill>
                  <a:srgbClr val="C00000"/>
                </a:solidFill>
                <a:latin typeface="微软雅黑" panose="020B0503020204020204" pitchFamily="34" charset="-122"/>
                <a:ea typeface="微软雅黑" panose="020B0503020204020204" pitchFamily="34" charset="-122"/>
              </a:rPr>
              <a:t>       </a:t>
            </a:r>
            <a:r>
              <a:rPr lang="zh-CN" altLang="en-US" sz="900" b="1" dirty="0" smtClean="0">
                <a:solidFill>
                  <a:srgbClr val="C00000"/>
                </a:solidFill>
                <a:latin typeface="微软雅黑" panose="020B0503020204020204" pitchFamily="34" charset="-122"/>
                <a:ea typeface="微软雅黑" panose="020B0503020204020204" pitchFamily="34" charset="-122"/>
              </a:rPr>
              <a:t>会议要求：</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2024年，全省要认真落实水利部和厅党组部署要求，锚定保障水安全、保护水生态、发展水经济、改善水民生“四水统筹”总体目标，落实“六水共治”发展思路，以“工作落实年”活动为契机，聚力抓重点、攻难点、树亮点，切实抓牢水资源节约集约利用，着力推动南四湖水资源高效利用、重点河湖生态环境复苏、黄河水资源超载治理、节水产业发展实现新突破，在落实“四水四定”原则上创亮点，力争取得更多变革性实践、实质性进展、标志性成果，为新时代山东水利高质量发展提供坚强保障。</a:t>
            </a:r>
            <a:endPar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1"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59760" y="518795"/>
            <a:ext cx="2658110" cy="368300"/>
          </a:xfrm>
          <a:prstGeom prst="rect">
            <a:avLst/>
          </a:prstGeom>
          <a:noFill/>
        </p:spPr>
        <p:txBody>
          <a:bodyPr wrap="square" rtlCol="0">
            <a:spAutoFit/>
          </a:bodyPr>
          <a:lstStyle/>
          <a:p>
            <a:pPr algn="ctr"/>
            <a:r>
              <a:rPr lang="zh-CN" altLang="en-US" sz="1800" dirty="0" smtClean="0">
                <a:solidFill>
                  <a:srgbClr val="00A1DA"/>
                </a:solidFill>
                <a:latin typeface="黑体" panose="02010609060101010101" charset="-122"/>
                <a:ea typeface="黑体" panose="02010609060101010101" charset="-122"/>
              </a:rPr>
              <a:t>解</a:t>
            </a:r>
            <a:r>
              <a:rPr lang="zh-CN" altLang="en-US" sz="1800" dirty="0" smtClean="0">
                <a:solidFill>
                  <a:srgbClr val="00A1DA"/>
                </a:solidFill>
                <a:latin typeface="黑体" panose="02010609060101010101" charset="-122"/>
                <a:ea typeface="黑体" panose="02010609060101010101" charset="-122"/>
              </a:rPr>
              <a:t>读水资源的重要</a:t>
            </a:r>
            <a:r>
              <a:rPr lang="zh-CN" altLang="en-US" sz="1800" dirty="0" smtClean="0">
                <a:solidFill>
                  <a:srgbClr val="00A1DA"/>
                </a:solidFill>
                <a:latin typeface="黑体" panose="02010609060101010101" charset="-122"/>
                <a:ea typeface="黑体" panose="02010609060101010101" charset="-122"/>
              </a:rPr>
              <a:t>性</a:t>
            </a:r>
            <a:endParaRPr lang="zh-CN" altLang="en-US" sz="1800" dirty="0" smtClean="0">
              <a:solidFill>
                <a:srgbClr val="00A1DA"/>
              </a:solidFill>
              <a:latin typeface="黑体" panose="02010609060101010101" charset="-122"/>
              <a:ea typeface="黑体" panose="02010609060101010101" charset="-122"/>
            </a:endParaRPr>
          </a:p>
        </p:txBody>
      </p:sp>
      <p:sp>
        <p:nvSpPr>
          <p:cNvPr id="6" name="圆角矩形 5"/>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8"/>
          <p:cNvSpPr txBox="1"/>
          <p:nvPr/>
        </p:nvSpPr>
        <p:spPr>
          <a:xfrm>
            <a:off x="1197895" y="1393205"/>
            <a:ext cx="6750750" cy="1105535"/>
          </a:xfrm>
          <a:prstGeom prst="rect">
            <a:avLst/>
          </a:prstGeom>
          <a:noFill/>
        </p:spPr>
        <p:txBody>
          <a:bodyPr wrap="square" lIns="0" tIns="0" rIns="0" bIns="0" rtlCol="0">
            <a:spAutoFit/>
          </a:bodyPr>
          <a:lstStyle/>
          <a:p>
            <a:pPr algn="just">
              <a:lnSpc>
                <a:spcPct val="12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地球上的水资源，从广义来说是指水圈内水量的总体。包括经人类控制并直接可供灌溉、发电、给水、航运、养殖等用途的地表水和地下水，以及江河、湖泊、井、泉、潮汐、港湾和养殖水域等。水资源是发展国民经济不可缺少的重要自然资源。在世界许多地方，对水的需求已经超过水资源所能负荷的程度，同时有许多地区也濒临水资源利用之不平衡。水是人类及一切生物赖以生存的必不可少的重要物质，是工农业生产、经济发展和环境改善不可替代的极为宝贵的自然资源。</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A1DA"/>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1" name="TextBox 42"/>
          <p:cNvSpPr txBox="1"/>
          <p:nvPr/>
        </p:nvSpPr>
        <p:spPr>
          <a:xfrm>
            <a:off x="3253811" y="3250649"/>
            <a:ext cx="969036" cy="83058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支持</a:t>
            </a:r>
            <a:endParaRPr lang="zh-CN" altLang="en-US" sz="1800" b="1" dirty="0"/>
          </a:p>
          <a:p>
            <a:pPr algn="ctr"/>
            <a:r>
              <a:rPr lang="zh-CN" altLang="en-US" sz="1800" b="1" dirty="0"/>
              <a:t>农牧</a:t>
            </a:r>
            <a:endParaRPr lang="zh-CN" altLang="en-US" sz="1800" b="1" dirty="0"/>
          </a:p>
          <a:p>
            <a:pPr algn="ctr"/>
            <a:r>
              <a:rPr lang="zh-CN" altLang="en-US" sz="1800" b="1" dirty="0"/>
              <a:t>渔</a:t>
            </a:r>
            <a:r>
              <a:rPr lang="zh-CN" altLang="en-US" sz="1800" b="1" dirty="0"/>
              <a:t>业</a:t>
            </a:r>
            <a:endParaRPr lang="zh-CN" altLang="en-US" sz="1800" b="1" dirty="0"/>
          </a:p>
        </p:txBody>
      </p:sp>
      <p:sp>
        <p:nvSpPr>
          <p:cNvPr id="12"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A1DA"/>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3"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A1DA"/>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4"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A1DA"/>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5" name="TextBox 46"/>
          <p:cNvSpPr txBox="1"/>
          <p:nvPr/>
        </p:nvSpPr>
        <p:spPr>
          <a:xfrm>
            <a:off x="1660400" y="3250649"/>
            <a:ext cx="969036" cy="83058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smtClean="0"/>
              <a:t>提供</a:t>
            </a:r>
            <a:endParaRPr lang="zh-CN" altLang="en-US" sz="1800" b="1" dirty="0" smtClean="0"/>
          </a:p>
          <a:p>
            <a:pPr algn="ctr"/>
            <a:r>
              <a:rPr lang="zh-CN" altLang="en-US" sz="1800" b="1" dirty="0" smtClean="0"/>
              <a:t>饮用</a:t>
            </a:r>
            <a:endParaRPr lang="zh-CN" altLang="en-US" sz="1800" b="1" dirty="0" smtClean="0"/>
          </a:p>
          <a:p>
            <a:pPr algn="ctr"/>
            <a:r>
              <a:rPr lang="zh-CN" altLang="en-US" sz="1800" b="1" dirty="0" smtClean="0"/>
              <a:t>水</a:t>
            </a:r>
            <a:r>
              <a:rPr lang="zh-CN" altLang="en-US" sz="1800" b="1" dirty="0" smtClean="0"/>
              <a:t>源</a:t>
            </a:r>
            <a:endParaRPr lang="zh-CN" altLang="en-US" sz="1800" b="1" dirty="0" smtClean="0"/>
          </a:p>
        </p:txBody>
      </p:sp>
      <p:sp>
        <p:nvSpPr>
          <p:cNvPr id="16" name="TextBox 47"/>
          <p:cNvSpPr txBox="1"/>
          <p:nvPr/>
        </p:nvSpPr>
        <p:spPr>
          <a:xfrm>
            <a:off x="4849139" y="3250649"/>
            <a:ext cx="969036" cy="83058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保护</a:t>
            </a:r>
            <a:endParaRPr lang="zh-CN" altLang="en-US" sz="1800" b="1" dirty="0"/>
          </a:p>
          <a:p>
            <a:pPr algn="ctr"/>
            <a:r>
              <a:rPr lang="zh-CN" altLang="en-US" sz="1800" b="1" dirty="0"/>
              <a:t>生态</a:t>
            </a:r>
            <a:endParaRPr lang="zh-CN" altLang="en-US" sz="1800" b="1" dirty="0"/>
          </a:p>
          <a:p>
            <a:pPr algn="ctr"/>
            <a:r>
              <a:rPr lang="zh-CN" altLang="en-US" sz="1800" b="1" dirty="0"/>
              <a:t>系统</a:t>
            </a:r>
            <a:endParaRPr lang="zh-CN" altLang="en-US" sz="1800" b="1" dirty="0"/>
          </a:p>
        </p:txBody>
      </p:sp>
      <p:sp>
        <p:nvSpPr>
          <p:cNvPr id="17" name="TextBox 48"/>
          <p:cNvSpPr txBox="1"/>
          <p:nvPr/>
        </p:nvSpPr>
        <p:spPr>
          <a:xfrm>
            <a:off x="6443826" y="3250649"/>
            <a:ext cx="969036" cy="83058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促进</a:t>
            </a:r>
            <a:endParaRPr lang="zh-CN" altLang="en-US" sz="1800" b="1" dirty="0"/>
          </a:p>
          <a:p>
            <a:pPr algn="ctr"/>
            <a:r>
              <a:rPr lang="zh-CN" altLang="en-US" sz="1800" b="1" dirty="0"/>
              <a:t>经济</a:t>
            </a:r>
            <a:endParaRPr lang="zh-CN" altLang="en-US" sz="1800" b="1" dirty="0"/>
          </a:p>
          <a:p>
            <a:pPr algn="ctr"/>
            <a:r>
              <a:rPr lang="zh-CN" altLang="en-US" sz="1800" b="1" dirty="0"/>
              <a:t>发</a:t>
            </a:r>
            <a:r>
              <a:rPr lang="zh-CN" altLang="en-US" sz="1800" b="1" dirty="0"/>
              <a:t>展</a:t>
            </a:r>
            <a:endParaRPr lang="zh-CN" altLang="en-US" sz="18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90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animBg="1"/>
      <p:bldP spid="10" grpId="0" animBg="1"/>
      <p:bldP spid="11" grpId="0"/>
      <p:bldP spid="12" grpId="0" animBg="1"/>
      <p:bldP spid="13" grpId="0" animBg="1"/>
      <p:bldP spid="14" grpId="0" animBg="1"/>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40890" y="471170"/>
            <a:ext cx="4956175"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节约用水的重要性与用水浪费的危害性</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grpSp>
        <p:nvGrpSpPr>
          <p:cNvPr id="6" name="组合 5"/>
          <p:cNvGrpSpPr/>
          <p:nvPr>
            <p:custDataLst>
              <p:tags r:id="rId1"/>
            </p:custDataLst>
          </p:nvPr>
        </p:nvGrpSpPr>
        <p:grpSpPr>
          <a:xfrm>
            <a:off x="468494" y="1155289"/>
            <a:ext cx="2661464" cy="1554194"/>
            <a:chOff x="374322" y="1484784"/>
            <a:chExt cx="3549440" cy="2073767"/>
          </a:xfrm>
        </p:grpSpPr>
        <p:sp>
          <p:nvSpPr>
            <p:cNvPr id="7" name="Rounded Rectangle 27"/>
            <p:cNvSpPr>
              <a:spLocks noChangeArrowheads="1"/>
            </p:cNvSpPr>
            <p:nvPr>
              <p:custDataLst>
                <p:tags r:id="rId2"/>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8" name="Round Same Side Corner Rectangle 141"/>
            <p:cNvSpPr/>
            <p:nvPr>
              <p:custDataLst>
                <p:tags r:id="rId3"/>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9" name="Rektangel 76"/>
            <p:cNvSpPr>
              <a:spLocks noChangeArrowheads="1"/>
            </p:cNvSpPr>
            <p:nvPr>
              <p:custDataLst>
                <p:tags r:id="rId4"/>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节约自然</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资源</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552971" y="1516460"/>
              <a:ext cx="504000" cy="561475"/>
              <a:chOff x="631492" y="2376015"/>
              <a:chExt cx="504000" cy="561475"/>
            </a:xfrm>
          </p:grpSpPr>
          <p:sp>
            <p:nvSpPr>
              <p:cNvPr id="12" name="Ellipse 53"/>
              <p:cNvSpPr>
                <a:spLocks noChangeArrowheads="1"/>
              </p:cNvSpPr>
              <p:nvPr>
                <p:custDataLst>
                  <p:tags r:id="rId5"/>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13" name="Tekstboks 54"/>
              <p:cNvSpPr txBox="1">
                <a:spLocks noChangeArrowheads="1"/>
              </p:cNvSpPr>
              <p:nvPr>
                <p:custDataLst>
                  <p:tags r:id="rId6"/>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1</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11" name="Tekstboks 72"/>
            <p:cNvSpPr txBox="1">
              <a:spLocks noChangeArrowheads="1"/>
            </p:cNvSpPr>
            <p:nvPr>
              <p:custDataLst>
                <p:tags r:id="rId7"/>
              </p:custDataLst>
            </p:nvPr>
          </p:nvSpPr>
          <p:spPr bwMode="auto">
            <a:xfrm>
              <a:off x="403041" y="2204593"/>
              <a:ext cx="3492000" cy="1353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首先，</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节约用水可以减少自来水厂的负担和自然资源的消耗。水是一种有限资源，它的储存量和分配都受到地理和气候等多种因素影响。如果我们不节约用水，不仅会导致水资源短缺，还会对环境造成严重影响。</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custDataLst>
              <p:tags r:id="rId8"/>
            </p:custDataLst>
          </p:nvPr>
        </p:nvGrpSpPr>
        <p:grpSpPr>
          <a:xfrm>
            <a:off x="6019952" y="1155289"/>
            <a:ext cx="2661464" cy="1554194"/>
            <a:chOff x="374322" y="1484784"/>
            <a:chExt cx="3549440" cy="2073767"/>
          </a:xfrm>
        </p:grpSpPr>
        <p:sp>
          <p:nvSpPr>
            <p:cNvPr id="15" name="Rounded Rectangle 27"/>
            <p:cNvSpPr>
              <a:spLocks noChangeArrowheads="1"/>
            </p:cNvSpPr>
            <p:nvPr>
              <p:custDataLst>
                <p:tags r:id="rId9"/>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16" name="Round Same Side Corner Rectangle 141"/>
            <p:cNvSpPr/>
            <p:nvPr>
              <p:custDataLst>
                <p:tags r:id="rId10"/>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17" name="Rektangel 76"/>
            <p:cNvSpPr>
              <a:spLocks noChangeArrowheads="1"/>
            </p:cNvSpPr>
            <p:nvPr>
              <p:custDataLst>
                <p:tags r:id="rId11"/>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增强环保</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意识</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8" name="组合 17"/>
            <p:cNvGrpSpPr/>
            <p:nvPr/>
          </p:nvGrpSpPr>
          <p:grpSpPr>
            <a:xfrm>
              <a:off x="552971" y="1516460"/>
              <a:ext cx="504000" cy="561475"/>
              <a:chOff x="631492" y="2376015"/>
              <a:chExt cx="504000" cy="561475"/>
            </a:xfrm>
          </p:grpSpPr>
          <p:sp>
            <p:nvSpPr>
              <p:cNvPr id="20" name="Ellipse 53"/>
              <p:cNvSpPr>
                <a:spLocks noChangeArrowheads="1"/>
              </p:cNvSpPr>
              <p:nvPr>
                <p:custDataLst>
                  <p:tags r:id="rId12"/>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21" name="Tekstboks 54"/>
              <p:cNvSpPr txBox="1">
                <a:spLocks noChangeArrowheads="1"/>
              </p:cNvSpPr>
              <p:nvPr>
                <p:custDataLst>
                  <p:tags r:id="rId13"/>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3</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19" name="Tekstboks 72"/>
            <p:cNvSpPr txBox="1">
              <a:spLocks noChangeArrowheads="1"/>
            </p:cNvSpPr>
            <p:nvPr>
              <p:custDataLst>
                <p:tags r:id="rId14"/>
              </p:custDataLst>
            </p:nvPr>
          </p:nvSpPr>
          <p:spPr bwMode="auto">
            <a:xfrm>
              <a:off x="403041" y="2204593"/>
              <a:ext cx="3492000" cy="1353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最后，</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节约用水也可以提高每个人的环保意识。在现代社会中，环保已经成为一个热门话题，人们越来越关注环境问题。如果能够节约用水，减少浪费，就可以为保护环境出一份力，使我们的生态环境更加美好。</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custDataLst>
              <p:tags r:id="rId15"/>
            </p:custDataLst>
          </p:nvPr>
        </p:nvGrpSpPr>
        <p:grpSpPr>
          <a:xfrm>
            <a:off x="3244223" y="1155289"/>
            <a:ext cx="2661464" cy="1511068"/>
            <a:chOff x="374322" y="1484784"/>
            <a:chExt cx="3549440" cy="2016224"/>
          </a:xfrm>
        </p:grpSpPr>
        <p:sp>
          <p:nvSpPr>
            <p:cNvPr id="23" name="Rounded Rectangle 27"/>
            <p:cNvSpPr>
              <a:spLocks noChangeArrowheads="1"/>
            </p:cNvSpPr>
            <p:nvPr>
              <p:custDataLst>
                <p:tags r:id="rId16"/>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24" name="Round Same Side Corner Rectangle 141"/>
            <p:cNvSpPr/>
            <p:nvPr>
              <p:custDataLst>
                <p:tags r:id="rId17"/>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25" name="Rektangel 76"/>
            <p:cNvSpPr>
              <a:spLocks noChangeArrowheads="1"/>
            </p:cNvSpPr>
            <p:nvPr>
              <p:custDataLst>
                <p:tags r:id="rId18"/>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降低家庭</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开销</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6" name="组合 25"/>
            <p:cNvGrpSpPr/>
            <p:nvPr/>
          </p:nvGrpSpPr>
          <p:grpSpPr>
            <a:xfrm>
              <a:off x="552971" y="1516460"/>
              <a:ext cx="504000" cy="561475"/>
              <a:chOff x="631492" y="2376015"/>
              <a:chExt cx="504000" cy="561475"/>
            </a:xfrm>
          </p:grpSpPr>
          <p:sp>
            <p:nvSpPr>
              <p:cNvPr id="28" name="Ellipse 53"/>
              <p:cNvSpPr>
                <a:spLocks noChangeArrowheads="1"/>
              </p:cNvSpPr>
              <p:nvPr>
                <p:custDataLst>
                  <p:tags r:id="rId19"/>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29" name="Tekstboks 54"/>
              <p:cNvSpPr txBox="1">
                <a:spLocks noChangeArrowheads="1"/>
              </p:cNvSpPr>
              <p:nvPr>
                <p:custDataLst>
                  <p:tags r:id="rId20"/>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2</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27" name="Tekstboks 72"/>
            <p:cNvSpPr txBox="1">
              <a:spLocks noChangeArrowheads="1"/>
            </p:cNvSpPr>
            <p:nvPr>
              <p:custDataLst>
                <p:tags r:id="rId21"/>
              </p:custDataLst>
            </p:nvPr>
          </p:nvSpPr>
          <p:spPr bwMode="auto">
            <a:xfrm>
              <a:off x="403041" y="2204593"/>
              <a:ext cx="3492000" cy="11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其次，</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节约用水可以降低家庭开销。随着城市生活成本的不断上涨，为了保持生活质量，人们需要花费更多的钱。如果能够通过节约用水等方式来削减日常开支，就可以让自己的生活更加轻松和舒适。</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custDataLst>
              <p:tags r:id="rId22"/>
            </p:custDataLst>
          </p:nvPr>
        </p:nvGrpSpPr>
        <p:grpSpPr>
          <a:xfrm>
            <a:off x="468494" y="2991069"/>
            <a:ext cx="2661464" cy="1511068"/>
            <a:chOff x="374322" y="1484784"/>
            <a:chExt cx="3549440" cy="2016224"/>
          </a:xfrm>
        </p:grpSpPr>
        <p:sp>
          <p:nvSpPr>
            <p:cNvPr id="31" name="Rounded Rectangle 27"/>
            <p:cNvSpPr>
              <a:spLocks noChangeArrowheads="1"/>
            </p:cNvSpPr>
            <p:nvPr>
              <p:custDataLst>
                <p:tags r:id="rId23"/>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32" name="Round Same Side Corner Rectangle 141"/>
            <p:cNvSpPr/>
            <p:nvPr>
              <p:custDataLst>
                <p:tags r:id="rId24"/>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33" name="Rektangel 76"/>
            <p:cNvSpPr>
              <a:spLocks noChangeArrowheads="1"/>
            </p:cNvSpPr>
            <p:nvPr>
              <p:custDataLst>
                <p:tags r:id="rId25"/>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自然资源短</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缺</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4" name="组合 33"/>
            <p:cNvGrpSpPr/>
            <p:nvPr/>
          </p:nvGrpSpPr>
          <p:grpSpPr>
            <a:xfrm>
              <a:off x="552971" y="1516460"/>
              <a:ext cx="504000" cy="561475"/>
              <a:chOff x="631492" y="2376015"/>
              <a:chExt cx="504000" cy="561475"/>
            </a:xfrm>
          </p:grpSpPr>
          <p:sp>
            <p:nvSpPr>
              <p:cNvPr id="36" name="Ellipse 53"/>
              <p:cNvSpPr>
                <a:spLocks noChangeArrowheads="1"/>
              </p:cNvSpPr>
              <p:nvPr>
                <p:custDataLst>
                  <p:tags r:id="rId26"/>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37" name="Tekstboks 54"/>
              <p:cNvSpPr txBox="1">
                <a:spLocks noChangeArrowheads="1"/>
              </p:cNvSpPr>
              <p:nvPr>
                <p:custDataLst>
                  <p:tags r:id="rId27"/>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4</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35" name="Tekstboks 72"/>
            <p:cNvSpPr txBox="1">
              <a:spLocks noChangeArrowheads="1"/>
            </p:cNvSpPr>
            <p:nvPr>
              <p:custDataLst>
                <p:tags r:id="rId28"/>
              </p:custDataLst>
            </p:nvPr>
          </p:nvSpPr>
          <p:spPr bwMode="auto">
            <a:xfrm>
              <a:off x="403041" y="2204593"/>
              <a:ext cx="3492000" cy="11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首先，</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用水浪费会导致水资源短缺。目前，全球缺水的地区越来越多，严重影响了人们的生活和发展。如果我们不能合理利用水资源，那么未来的日子只会更加艰难。</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custDataLst>
              <p:tags r:id="rId29"/>
            </p:custDataLst>
          </p:nvPr>
        </p:nvGrpSpPr>
        <p:grpSpPr>
          <a:xfrm>
            <a:off x="3244223" y="2991069"/>
            <a:ext cx="2661464" cy="1511068"/>
            <a:chOff x="374322" y="1484784"/>
            <a:chExt cx="3549440" cy="2016224"/>
          </a:xfrm>
        </p:grpSpPr>
        <p:sp>
          <p:nvSpPr>
            <p:cNvPr id="39" name="Rounded Rectangle 27"/>
            <p:cNvSpPr>
              <a:spLocks noChangeArrowheads="1"/>
            </p:cNvSpPr>
            <p:nvPr>
              <p:custDataLst>
                <p:tags r:id="rId30"/>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40" name="Round Same Side Corner Rectangle 141"/>
            <p:cNvSpPr/>
            <p:nvPr>
              <p:custDataLst>
                <p:tags r:id="rId31"/>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41" name="Rektangel 76"/>
            <p:cNvSpPr>
              <a:spLocks noChangeArrowheads="1"/>
            </p:cNvSpPr>
            <p:nvPr>
              <p:custDataLst>
                <p:tags r:id="rId32"/>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造成环境</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污染</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2" name="组合 41"/>
            <p:cNvGrpSpPr/>
            <p:nvPr/>
          </p:nvGrpSpPr>
          <p:grpSpPr>
            <a:xfrm>
              <a:off x="552971" y="1516460"/>
              <a:ext cx="504000" cy="561475"/>
              <a:chOff x="631492" y="2376015"/>
              <a:chExt cx="504000" cy="561475"/>
            </a:xfrm>
          </p:grpSpPr>
          <p:sp>
            <p:nvSpPr>
              <p:cNvPr id="44" name="Ellipse 53"/>
              <p:cNvSpPr>
                <a:spLocks noChangeArrowheads="1"/>
              </p:cNvSpPr>
              <p:nvPr>
                <p:custDataLst>
                  <p:tags r:id="rId33"/>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45" name="Tekstboks 54"/>
              <p:cNvSpPr txBox="1">
                <a:spLocks noChangeArrowheads="1"/>
              </p:cNvSpPr>
              <p:nvPr>
                <p:custDataLst>
                  <p:tags r:id="rId34"/>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5</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43" name="Tekstboks 72"/>
            <p:cNvSpPr txBox="1">
              <a:spLocks noChangeArrowheads="1"/>
            </p:cNvSpPr>
            <p:nvPr>
              <p:custDataLst>
                <p:tags r:id="rId35"/>
              </p:custDataLst>
            </p:nvPr>
          </p:nvSpPr>
          <p:spPr bwMode="auto">
            <a:xfrm>
              <a:off x="403041" y="2206913"/>
              <a:ext cx="3492000" cy="11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其次，</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用水浪费会导致环境污染。在城市化进程中，大量排放的工业废水和家庭废水对环境造成了很大的伤害。如果我们不能节约用水，不仅会增加自来水厂的负担，还会加剧环境污染。</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custDataLst>
              <p:tags r:id="rId36"/>
            </p:custDataLst>
          </p:nvPr>
        </p:nvGrpSpPr>
        <p:grpSpPr>
          <a:xfrm>
            <a:off x="6019952" y="2991069"/>
            <a:ext cx="2661464" cy="1511068"/>
            <a:chOff x="374322" y="1484784"/>
            <a:chExt cx="3549440" cy="2016224"/>
          </a:xfrm>
        </p:grpSpPr>
        <p:sp>
          <p:nvSpPr>
            <p:cNvPr id="47" name="Rounded Rectangle 27"/>
            <p:cNvSpPr>
              <a:spLocks noChangeArrowheads="1"/>
            </p:cNvSpPr>
            <p:nvPr>
              <p:custDataLst>
                <p:tags r:id="rId37"/>
              </p:custDataLst>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sz="1180" kern="0" dirty="0">
                <a:solidFill>
                  <a:srgbClr val="FFFFFF"/>
                </a:solidFill>
                <a:latin typeface="+mn-ea"/>
              </a:endParaRPr>
            </a:p>
          </p:txBody>
        </p:sp>
        <p:sp>
          <p:nvSpPr>
            <p:cNvPr id="48" name="Round Same Side Corner Rectangle 141"/>
            <p:cNvSpPr/>
            <p:nvPr>
              <p:custDataLst>
                <p:tags r:id="rId38"/>
              </p:custDataLst>
            </p:nvPr>
          </p:nvSpPr>
          <p:spPr bwMode="auto">
            <a:xfrm>
              <a:off x="374322" y="1484784"/>
              <a:ext cx="3549440" cy="578569"/>
            </a:xfrm>
            <a:prstGeom prst="round2SameRect">
              <a:avLst>
                <a:gd name="adj1" fmla="val 27778"/>
                <a:gd name="adj2" fmla="val 0"/>
              </a:avLst>
            </a:prstGeom>
            <a:solidFill>
              <a:srgbClr val="00A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80" kern="0" dirty="0">
                <a:solidFill>
                  <a:srgbClr val="FFFFFF"/>
                </a:solidFill>
                <a:latin typeface="+mn-ea"/>
              </a:endParaRPr>
            </a:p>
          </p:txBody>
        </p:sp>
        <p:sp>
          <p:nvSpPr>
            <p:cNvPr id="49" name="Rektangel 76"/>
            <p:cNvSpPr>
              <a:spLocks noChangeArrowheads="1"/>
            </p:cNvSpPr>
            <p:nvPr>
              <p:custDataLst>
                <p:tags r:id="rId39"/>
              </p:custDataLst>
            </p:nvPr>
          </p:nvSpPr>
          <p:spPr bwMode="auto">
            <a:xfrm>
              <a:off x="1273051" y="1591971"/>
              <a:ext cx="2520281" cy="3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带来经济</a:t>
              </a:r>
              <a:r>
                <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损失</a:t>
              </a:r>
              <a:endParaRPr lang="zh-CN" altLang="en-US" sz="1180"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0" name="组合 49"/>
            <p:cNvGrpSpPr/>
            <p:nvPr/>
          </p:nvGrpSpPr>
          <p:grpSpPr>
            <a:xfrm>
              <a:off x="552971" y="1516460"/>
              <a:ext cx="504000" cy="561475"/>
              <a:chOff x="631492" y="2376015"/>
              <a:chExt cx="504000" cy="561475"/>
            </a:xfrm>
          </p:grpSpPr>
          <p:sp>
            <p:nvSpPr>
              <p:cNvPr id="52" name="Ellipse 53"/>
              <p:cNvSpPr>
                <a:spLocks noChangeArrowheads="1"/>
              </p:cNvSpPr>
              <p:nvPr>
                <p:custDataLst>
                  <p:tags r:id="rId40"/>
                </p:custDataLst>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sz="1180" kern="0" dirty="0">
                  <a:solidFill>
                    <a:srgbClr val="FFFFFF"/>
                  </a:solidFill>
                  <a:latin typeface="+mn-ea"/>
                </a:endParaRPr>
              </a:p>
            </p:txBody>
          </p:sp>
          <p:sp>
            <p:nvSpPr>
              <p:cNvPr id="53" name="Tekstboks 54"/>
              <p:cNvSpPr txBox="1">
                <a:spLocks noChangeArrowheads="1"/>
              </p:cNvSpPr>
              <p:nvPr>
                <p:custDataLst>
                  <p:tags r:id="rId41"/>
                </p:custDataLst>
              </p:nvPr>
            </p:nvSpPr>
            <p:spPr bwMode="auto">
              <a:xfrm>
                <a:off x="677311" y="2383535"/>
                <a:ext cx="445097" cy="55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latin typeface="Arial" panose="020B0604020202020204" pitchFamily="34" charset="0"/>
                    <a:ea typeface="+mn-ea"/>
                    <a:cs typeface="Arial" panose="020B0604020202020204" pitchFamily="34" charset="0"/>
                  </a:rPr>
                  <a:t>6</a:t>
                </a:r>
                <a:endParaRPr lang="da-DK" sz="2100" b="1" kern="0" dirty="0">
                  <a:solidFill>
                    <a:schemeClr val="tx1">
                      <a:lumMod val="85000"/>
                      <a:lumOff val="15000"/>
                    </a:schemeClr>
                  </a:solidFill>
                  <a:latin typeface="Arial" panose="020B0604020202020204" pitchFamily="34" charset="0"/>
                  <a:ea typeface="+mn-ea"/>
                  <a:cs typeface="Arial" panose="020B0604020202020204" pitchFamily="34" charset="0"/>
                </a:endParaRPr>
              </a:p>
            </p:txBody>
          </p:sp>
        </p:grpSp>
        <p:sp>
          <p:nvSpPr>
            <p:cNvPr id="51" name="Tekstboks 72"/>
            <p:cNvSpPr txBox="1">
              <a:spLocks noChangeArrowheads="1"/>
            </p:cNvSpPr>
            <p:nvPr>
              <p:custDataLst>
                <p:tags r:id="rId42"/>
              </p:custDataLst>
            </p:nvPr>
          </p:nvSpPr>
          <p:spPr bwMode="auto">
            <a:xfrm>
              <a:off x="403041" y="2206913"/>
              <a:ext cx="3492000" cy="110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50000"/>
                </a:lnSpc>
                <a:defRPr/>
              </a:pPr>
              <a:r>
                <a:rPr lang="en-US" altLang="zh-CN" sz="800" b="1" kern="0" dirty="0">
                  <a:solidFill>
                    <a:srgbClr val="FF0000"/>
                  </a:solidFill>
                  <a:latin typeface="微软雅黑" panose="020B0503020204020204" pitchFamily="34" charset="-122"/>
                  <a:ea typeface="微软雅黑" panose="020B0503020204020204" pitchFamily="34" charset="-122"/>
                </a:rPr>
                <a:t>       </a:t>
              </a:r>
              <a:r>
                <a:rPr lang="zh-CN" altLang="en-US" sz="800" b="1" kern="0" dirty="0">
                  <a:solidFill>
                    <a:srgbClr val="C00000"/>
                  </a:solidFill>
                  <a:latin typeface="微软雅黑" panose="020B0503020204020204" pitchFamily="34" charset="-122"/>
                  <a:ea typeface="微软雅黑" panose="020B0503020204020204" pitchFamily="34" charset="-122"/>
                </a:rPr>
                <a:t>最后，</a:t>
              </a: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用水浪费会给我们的经济带来巨大损失。大量的用水浪费会增加水资源开采和供应的成本。这将直接导致水价上涨，进而影响到社会经济的正常发展。</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Scale>
                                      <p:cBhvr>
                                        <p:cTn id="1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2"/>
                                        </p:tgtEl>
                                        <p:attrNameLst>
                                          <p:attrName>ppt_x</p:attrName>
                                          <p:attrName>ppt_y</p:attrName>
                                        </p:attrNameLst>
                                      </p:cBhvr>
                                    </p:animMotion>
                                    <p:animEffect transition="in" filter="fade">
                                      <p:cBhvr>
                                        <p:cTn id="19" dur="1000"/>
                                        <p:tgtEl>
                                          <p:spTgt spid="22"/>
                                        </p:tgtEl>
                                      </p:cBhvr>
                                    </p:animEffect>
                                  </p:childTnLst>
                                </p:cTn>
                              </p:par>
                              <p:par>
                                <p:cTn id="20" presetID="52" presetClass="entr" presetSubtype="0" fill="hold" nodeType="withEffect">
                                  <p:stCondLst>
                                    <p:cond delay="4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nodeType="withEffect">
                                  <p:stCondLst>
                                    <p:cond delay="600"/>
                                  </p:stCondLst>
                                  <p:childTnLst>
                                    <p:set>
                                      <p:cBhvr>
                                        <p:cTn id="26" dur="1" fill="hold">
                                          <p:stCondLst>
                                            <p:cond delay="0"/>
                                          </p:stCondLst>
                                        </p:cTn>
                                        <p:tgtEl>
                                          <p:spTgt spid="30"/>
                                        </p:tgtEl>
                                        <p:attrNameLst>
                                          <p:attrName>style.visibility</p:attrName>
                                        </p:attrNameLst>
                                      </p:cBhvr>
                                      <p:to>
                                        <p:strVal val="visible"/>
                                      </p:to>
                                    </p:set>
                                    <p:animScale>
                                      <p:cBhvr>
                                        <p:cTn id="2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0"/>
                                        </p:tgtEl>
                                        <p:attrNameLst>
                                          <p:attrName>ppt_x</p:attrName>
                                          <p:attrName>ppt_y</p:attrName>
                                        </p:attrNameLst>
                                      </p:cBhvr>
                                    </p:animMotion>
                                    <p:animEffect transition="in" filter="fade">
                                      <p:cBhvr>
                                        <p:cTn id="29" dur="1000"/>
                                        <p:tgtEl>
                                          <p:spTgt spid="30"/>
                                        </p:tgtEl>
                                      </p:cBhvr>
                                    </p:animEffect>
                                  </p:childTnLst>
                                </p:cTn>
                              </p:par>
                              <p:par>
                                <p:cTn id="30" presetID="52" presetClass="entr" presetSubtype="0" fill="hold" nodeType="withEffect">
                                  <p:stCondLst>
                                    <p:cond delay="800"/>
                                  </p:stCondLst>
                                  <p:childTnLst>
                                    <p:set>
                                      <p:cBhvr>
                                        <p:cTn id="31" dur="1" fill="hold">
                                          <p:stCondLst>
                                            <p:cond delay="0"/>
                                          </p:stCondLst>
                                        </p:cTn>
                                        <p:tgtEl>
                                          <p:spTgt spid="38"/>
                                        </p:tgtEl>
                                        <p:attrNameLst>
                                          <p:attrName>style.visibility</p:attrName>
                                        </p:attrNameLst>
                                      </p:cBhvr>
                                      <p:to>
                                        <p:strVal val="visible"/>
                                      </p:to>
                                    </p:set>
                                    <p:animScale>
                                      <p:cBhvr>
                                        <p:cTn id="32"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8"/>
                                        </p:tgtEl>
                                        <p:attrNameLst>
                                          <p:attrName>ppt_x</p:attrName>
                                          <p:attrName>ppt_y</p:attrName>
                                        </p:attrNameLst>
                                      </p:cBhvr>
                                    </p:animMotion>
                                    <p:animEffect transition="in" filter="fade">
                                      <p:cBhvr>
                                        <p:cTn id="34" dur="1000"/>
                                        <p:tgtEl>
                                          <p:spTgt spid="38"/>
                                        </p:tgtEl>
                                      </p:cBhvr>
                                    </p:animEffect>
                                  </p:childTnLst>
                                </p:cTn>
                              </p:par>
                              <p:par>
                                <p:cTn id="35" presetID="52" presetClass="entr" presetSubtype="0" fill="hold" nodeType="withEffect">
                                  <p:stCondLst>
                                    <p:cond delay="1000"/>
                                  </p:stCondLst>
                                  <p:childTnLst>
                                    <p:set>
                                      <p:cBhvr>
                                        <p:cTn id="36" dur="1" fill="hold">
                                          <p:stCondLst>
                                            <p:cond delay="0"/>
                                          </p:stCondLst>
                                        </p:cTn>
                                        <p:tgtEl>
                                          <p:spTgt spid="46"/>
                                        </p:tgtEl>
                                        <p:attrNameLst>
                                          <p:attrName>style.visibility</p:attrName>
                                        </p:attrNameLst>
                                      </p:cBhvr>
                                      <p:to>
                                        <p:strVal val="visible"/>
                                      </p:to>
                                    </p:set>
                                    <p:animScale>
                                      <p:cBhvr>
                                        <p:cTn id="3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6"/>
                                        </p:tgtEl>
                                        <p:attrNameLst>
                                          <p:attrName>ppt_x</p:attrName>
                                          <p:attrName>ppt_y</p:attrName>
                                        </p:attrNameLst>
                                      </p:cBhvr>
                                    </p:animMotion>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15895" y="429895"/>
            <a:ext cx="3538855"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节约用水小知识，你知道吗？</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grpSp>
        <p:nvGrpSpPr>
          <p:cNvPr id="6" name="原创设计师QQ598969553             _5"/>
          <p:cNvGrpSpPr/>
          <p:nvPr>
            <p:custDataLst>
              <p:tags r:id="rId1"/>
            </p:custDataLst>
          </p:nvPr>
        </p:nvGrpSpPr>
        <p:grpSpPr>
          <a:xfrm>
            <a:off x="1195504" y="1110874"/>
            <a:ext cx="6752991" cy="3484244"/>
            <a:chOff x="1195504" y="1110874"/>
            <a:chExt cx="6752991" cy="3484244"/>
          </a:xfrm>
        </p:grpSpPr>
        <p:grpSp>
          <p:nvGrpSpPr>
            <p:cNvPr id="7"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12"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3"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8" name="Freeform 8"/>
            <p:cNvSpPr/>
            <p:nvPr>
              <p:custDataLst>
                <p:tags r:id="rId2"/>
              </p:custDataLst>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原创设计师QQ598969553             _6"/>
          <p:cNvGrpSpPr/>
          <p:nvPr>
            <p:custDataLst>
              <p:tags r:id="rId3"/>
            </p:custDataLst>
          </p:nvPr>
        </p:nvGrpSpPr>
        <p:grpSpPr>
          <a:xfrm>
            <a:off x="1018570" y="2704416"/>
            <a:ext cx="352734" cy="354436"/>
            <a:chOff x="1018570" y="2637483"/>
            <a:chExt cx="352734" cy="354436"/>
          </a:xfrm>
        </p:grpSpPr>
        <p:sp>
          <p:nvSpPr>
            <p:cNvPr id="15" name="Oval 13"/>
            <p:cNvSpPr>
              <a:spLocks noChangeArrowheads="1"/>
            </p:cNvSpPr>
            <p:nvPr>
              <p:custDataLst>
                <p:tags r:id="rId4"/>
              </p:custDataLst>
            </p:nvPr>
          </p:nvSpPr>
          <p:spPr bwMode="auto">
            <a:xfrm>
              <a:off x="1018570" y="2637483"/>
              <a:ext cx="352734" cy="354436"/>
            </a:xfrm>
            <a:prstGeom prst="ellipse">
              <a:avLst/>
            </a:prstGeom>
            <a:solidFill>
              <a:srgbClr val="00A1DA"/>
            </a:solidFill>
            <a:ln>
              <a:noFill/>
            </a:ln>
          </p:spPr>
          <p:txBody>
            <a:bodyPr vert="horz" wrap="square" lIns="91440" tIns="45720" rIns="91440" bIns="45720" numCol="1" anchor="t" anchorCtr="0" compatLnSpc="1"/>
            <a:lstStyle/>
            <a:p>
              <a:endParaRPr lang="zh-CN" altLang="en-US"/>
            </a:p>
          </p:txBody>
        </p:sp>
        <p:sp>
          <p:nvSpPr>
            <p:cNvPr id="16" name="Freeform 14"/>
            <p:cNvSpPr/>
            <p:nvPr>
              <p:custDataLst>
                <p:tags r:id="rId5"/>
              </p:custDataLst>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原创设计师QQ598969553             _7"/>
          <p:cNvGrpSpPr/>
          <p:nvPr>
            <p:custDataLst>
              <p:tags r:id="rId6"/>
            </p:custDataLst>
          </p:nvPr>
        </p:nvGrpSpPr>
        <p:grpSpPr>
          <a:xfrm>
            <a:off x="7771561" y="2704416"/>
            <a:ext cx="353869" cy="354436"/>
            <a:chOff x="7771561" y="2637483"/>
            <a:chExt cx="353869" cy="354436"/>
          </a:xfrm>
        </p:grpSpPr>
        <p:sp>
          <p:nvSpPr>
            <p:cNvPr id="18" name="Oval 15"/>
            <p:cNvSpPr>
              <a:spLocks noChangeArrowheads="1"/>
            </p:cNvSpPr>
            <p:nvPr>
              <p:custDataLst>
                <p:tags r:id="rId7"/>
              </p:custDataLst>
            </p:nvPr>
          </p:nvSpPr>
          <p:spPr bwMode="auto">
            <a:xfrm>
              <a:off x="7771561" y="2637483"/>
              <a:ext cx="353869" cy="354436"/>
            </a:xfrm>
            <a:prstGeom prst="ellipse">
              <a:avLst/>
            </a:prstGeom>
            <a:solidFill>
              <a:srgbClr val="00A1DA"/>
            </a:solidFill>
            <a:ln>
              <a:noFill/>
            </a:ln>
          </p:spPr>
          <p:txBody>
            <a:bodyPr vert="horz" wrap="square" lIns="91440" tIns="45720" rIns="91440" bIns="45720" numCol="1" anchor="t" anchorCtr="0" compatLnSpc="1"/>
            <a:lstStyle/>
            <a:p>
              <a:endParaRPr lang="zh-CN" altLang="en-US"/>
            </a:p>
          </p:txBody>
        </p:sp>
        <p:sp>
          <p:nvSpPr>
            <p:cNvPr id="19" name="Freeform 16"/>
            <p:cNvSpPr/>
            <p:nvPr>
              <p:custDataLst>
                <p:tags r:id="rId8"/>
              </p:custDataLst>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原创设计师QQ598969553             _8"/>
          <p:cNvSpPr/>
          <p:nvPr>
            <p:custDataLst>
              <p:tags r:id="rId9"/>
            </p:custDataLst>
          </p:nvPr>
        </p:nvSpPr>
        <p:spPr bwMode="auto">
          <a:xfrm>
            <a:off x="1598651"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10"/>
            <a:srcRect/>
            <a:stretch>
              <a:fillRect/>
            </a:stretch>
          </a:blipFill>
          <a:ln>
            <a:noFill/>
          </a:ln>
          <a:effectLst/>
        </p:spPr>
        <p:txBody>
          <a:bodyPr vert="horz" wrap="square" lIns="91440" tIns="45720" rIns="91440" bIns="45720" numCol="1" anchor="t" anchorCtr="0" compatLnSpc="1"/>
          <a:lstStyle/>
          <a:p>
            <a:endParaRPr lang="zh-CN" altLang="en-US"/>
          </a:p>
        </p:txBody>
      </p:sp>
      <p:sp>
        <p:nvSpPr>
          <p:cNvPr id="21" name="原创设计师QQ598969553             _9"/>
          <p:cNvSpPr>
            <a:spLocks noChangeArrowheads="1"/>
          </p:cNvSpPr>
          <p:nvPr>
            <p:custDataLst>
              <p:tags r:id="rId11"/>
            </p:custDataLst>
          </p:nvPr>
        </p:nvSpPr>
        <p:spPr bwMode="auto">
          <a:xfrm>
            <a:off x="1650505" y="3761566"/>
            <a:ext cx="1806776"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en-US" sz="800" b="1" dirty="0" smtClean="0">
                <a:solidFill>
                  <a:srgbClr val="C00000"/>
                </a:solidFill>
                <a:latin typeface="微软雅黑" panose="020B0503020204020204" pitchFamily="34" charset="-122"/>
                <a:ea typeface="微软雅黑" panose="020B0503020204020204" pitchFamily="34" charset="-122"/>
              </a:rPr>
              <a:t>       </a:t>
            </a:r>
            <a:r>
              <a:rPr sz="800" b="1" dirty="0" smtClean="0">
                <a:solidFill>
                  <a:srgbClr val="C00000"/>
                </a:solidFill>
                <a:latin typeface="微软雅黑" panose="020B0503020204020204" pitchFamily="34" charset="-122"/>
                <a:ea typeface="微软雅黑" panose="020B0503020204020204" pitchFamily="34" charset="-122"/>
              </a:rPr>
              <a:t>首先，</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减少日常用水量。我们可以通过</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及时</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关闭水龙头、</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集中</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清洗衣物</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、水循环利用</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等方式来减少日常用水量。</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漂洗后的水留作下次拖地或洗涤</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用。</a:t>
            </a:r>
            <a:endPar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原创设计师QQ598969553             _10"/>
          <p:cNvSpPr>
            <a:spLocks noChangeArrowheads="1"/>
          </p:cNvSpPr>
          <p:nvPr>
            <p:custDataLst>
              <p:tags r:id="rId12"/>
            </p:custDataLst>
          </p:nvPr>
        </p:nvSpPr>
        <p:spPr bwMode="auto">
          <a:xfrm>
            <a:off x="1926764" y="3380667"/>
            <a:ext cx="1254256" cy="25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知识一</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cxnSp>
        <p:nvCxnSpPr>
          <p:cNvPr id="23" name="原创设计师QQ598969553             _11"/>
          <p:cNvCxnSpPr/>
          <p:nvPr>
            <p:custDataLst>
              <p:tags r:id="rId13"/>
            </p:custDataLst>
          </p:nvPr>
        </p:nvCxnSpPr>
        <p:spPr>
          <a:xfrm>
            <a:off x="1926764"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原创设计师QQ598969553             _12"/>
          <p:cNvSpPr/>
          <p:nvPr>
            <p:custDataLst>
              <p:tags r:id="rId14"/>
            </p:custDataLst>
          </p:nvPr>
        </p:nvSpPr>
        <p:spPr>
          <a:xfrm rot="5400000">
            <a:off x="1598651" y="1634852"/>
            <a:ext cx="504056" cy="504056"/>
          </a:xfrm>
          <a:prstGeom prst="rtTriangle">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5" name="原创设计师QQ598969553             _13"/>
          <p:cNvSpPr txBox="1"/>
          <p:nvPr>
            <p:custDataLst>
              <p:tags r:id="rId15"/>
            </p:custDataLst>
          </p:nvPr>
        </p:nvSpPr>
        <p:spPr>
          <a:xfrm>
            <a:off x="1596352" y="1668854"/>
            <a:ext cx="316112" cy="246221"/>
          </a:xfrm>
          <a:prstGeom prst="rect">
            <a:avLst/>
          </a:prstGeom>
          <a:noFill/>
        </p:spPr>
        <p:txBody>
          <a:bodyPr wrap="none" rtlCol="0">
            <a:spAutoFit/>
          </a:bodyPr>
          <a:lstStyle/>
          <a:p>
            <a:r>
              <a:rPr lang="en-US" altLang="zh-CN" sz="1000" dirty="0">
                <a:solidFill>
                  <a:schemeClr val="bg1"/>
                </a:solidFill>
              </a:rPr>
              <a:t>01</a:t>
            </a:r>
            <a:endParaRPr lang="zh-CN" altLang="en-US" sz="1000" dirty="0">
              <a:solidFill>
                <a:schemeClr val="bg1"/>
              </a:solidFill>
            </a:endParaRPr>
          </a:p>
        </p:txBody>
      </p:sp>
      <p:sp>
        <p:nvSpPr>
          <p:cNvPr id="26" name="原创设计师QQ598969553             _14"/>
          <p:cNvSpPr/>
          <p:nvPr>
            <p:custDataLst>
              <p:tags r:id="rId16"/>
            </p:custDataLst>
          </p:nvPr>
        </p:nvSpPr>
        <p:spPr bwMode="auto">
          <a:xfrm>
            <a:off x="3626234"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17"/>
            <a:srcRect/>
            <a:stretch>
              <a:fillRect/>
            </a:stretch>
          </a:blipFill>
          <a:ln>
            <a:noFill/>
          </a:ln>
          <a:effectLst/>
        </p:spPr>
        <p:txBody>
          <a:bodyPr vert="horz" wrap="square" lIns="91440" tIns="45720" rIns="91440" bIns="45720" numCol="1" anchor="t" anchorCtr="0" compatLnSpc="1"/>
          <a:lstStyle/>
          <a:p>
            <a:endParaRPr lang="zh-CN" altLang="en-US"/>
          </a:p>
        </p:txBody>
      </p:sp>
      <p:sp>
        <p:nvSpPr>
          <p:cNvPr id="27" name="原创设计师QQ598969553             _15"/>
          <p:cNvSpPr>
            <a:spLocks noChangeArrowheads="1"/>
          </p:cNvSpPr>
          <p:nvPr>
            <p:custDataLst>
              <p:tags r:id="rId18"/>
            </p:custDataLst>
          </p:nvPr>
        </p:nvSpPr>
        <p:spPr bwMode="auto">
          <a:xfrm>
            <a:off x="3678088" y="3761566"/>
            <a:ext cx="1806776"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en-US" sz="800" b="1" dirty="0" smtClean="0">
                <a:solidFill>
                  <a:srgbClr val="C00000"/>
                </a:solidFill>
                <a:latin typeface="微软雅黑" panose="020B0503020204020204" pitchFamily="34" charset="-122"/>
                <a:ea typeface="微软雅黑" panose="020B0503020204020204" pitchFamily="34" charset="-122"/>
              </a:rPr>
              <a:t>       </a:t>
            </a:r>
            <a:r>
              <a:rPr sz="800" b="1" dirty="0" smtClean="0">
                <a:solidFill>
                  <a:srgbClr val="C00000"/>
                </a:solidFill>
                <a:latin typeface="微软雅黑" panose="020B0503020204020204" pitchFamily="34" charset="-122"/>
                <a:ea typeface="微软雅黑" panose="020B0503020204020204" pitchFamily="34" charset="-122"/>
              </a:rPr>
              <a:t>其次，</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使用水盆或水槽洗菜，不使用常流水；清洗炊具或餐具时先用纸巾擦去油污再用水清洗；用淘米水、煮面汤、隔夜茶洗碗筷，去污又节水</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sz="8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原创设计师QQ598969553             _16"/>
          <p:cNvSpPr>
            <a:spLocks noChangeArrowheads="1"/>
          </p:cNvSpPr>
          <p:nvPr>
            <p:custDataLst>
              <p:tags r:id="rId19"/>
            </p:custDataLst>
          </p:nvPr>
        </p:nvSpPr>
        <p:spPr bwMode="auto">
          <a:xfrm>
            <a:off x="3954347" y="3380667"/>
            <a:ext cx="1254256" cy="25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知识二</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cxnSp>
        <p:nvCxnSpPr>
          <p:cNvPr id="29" name="原创设计师QQ598969553             _17"/>
          <p:cNvCxnSpPr/>
          <p:nvPr>
            <p:custDataLst>
              <p:tags r:id="rId20"/>
            </p:custDataLst>
          </p:nvPr>
        </p:nvCxnSpPr>
        <p:spPr>
          <a:xfrm>
            <a:off x="3954347"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原创设计师QQ598969553             _18"/>
          <p:cNvSpPr/>
          <p:nvPr>
            <p:custDataLst>
              <p:tags r:id="rId21"/>
            </p:custDataLst>
          </p:nvPr>
        </p:nvSpPr>
        <p:spPr>
          <a:xfrm rot="5400000">
            <a:off x="3626234" y="1634852"/>
            <a:ext cx="504056" cy="504056"/>
          </a:xfrm>
          <a:prstGeom prst="rtTriangle">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原创设计师QQ598969553             _19"/>
          <p:cNvSpPr txBox="1"/>
          <p:nvPr>
            <p:custDataLst>
              <p:tags r:id="rId22"/>
            </p:custDataLst>
          </p:nvPr>
        </p:nvSpPr>
        <p:spPr>
          <a:xfrm>
            <a:off x="3623935" y="1668854"/>
            <a:ext cx="316112" cy="246221"/>
          </a:xfrm>
          <a:prstGeom prst="rect">
            <a:avLst/>
          </a:prstGeom>
          <a:noFill/>
        </p:spPr>
        <p:txBody>
          <a:bodyPr wrap="none" rtlCol="0">
            <a:spAutoFit/>
          </a:bodyPr>
          <a:lstStyle/>
          <a:p>
            <a:r>
              <a:rPr lang="en-US" altLang="zh-CN" sz="1000" dirty="0">
                <a:solidFill>
                  <a:schemeClr val="bg1"/>
                </a:solidFill>
              </a:rPr>
              <a:t>02</a:t>
            </a:r>
            <a:endParaRPr lang="zh-CN" altLang="en-US" sz="1000" dirty="0">
              <a:solidFill>
                <a:schemeClr val="bg1"/>
              </a:solidFill>
            </a:endParaRPr>
          </a:p>
        </p:txBody>
      </p:sp>
      <p:sp>
        <p:nvSpPr>
          <p:cNvPr id="32" name="原创设计师QQ598969553             _20"/>
          <p:cNvSpPr/>
          <p:nvPr>
            <p:custDataLst>
              <p:tags r:id="rId23"/>
            </p:custDataLst>
          </p:nvPr>
        </p:nvSpPr>
        <p:spPr bwMode="auto">
          <a:xfrm>
            <a:off x="5653816"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24"/>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3" name="原创设计师QQ598969553             _21"/>
          <p:cNvSpPr>
            <a:spLocks noChangeArrowheads="1"/>
          </p:cNvSpPr>
          <p:nvPr>
            <p:custDataLst>
              <p:tags r:id="rId25"/>
            </p:custDataLst>
          </p:nvPr>
        </p:nvSpPr>
        <p:spPr bwMode="auto">
          <a:xfrm>
            <a:off x="5705670" y="3761566"/>
            <a:ext cx="1806776"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en-US" sz="800" b="1" dirty="0" smtClean="0">
                <a:solidFill>
                  <a:srgbClr val="C00000"/>
                </a:solidFill>
                <a:latin typeface="微软雅黑" panose="020B0503020204020204" pitchFamily="34" charset="-122"/>
                <a:ea typeface="微软雅黑" panose="020B0503020204020204" pitchFamily="34" charset="-122"/>
              </a:rPr>
              <a:t>       </a:t>
            </a:r>
            <a:r>
              <a:rPr sz="800" b="1" dirty="0" smtClean="0">
                <a:solidFill>
                  <a:srgbClr val="C00000"/>
                </a:solidFill>
                <a:latin typeface="微软雅黑" panose="020B0503020204020204" pitchFamily="34" charset="-122"/>
                <a:ea typeface="微软雅黑" panose="020B0503020204020204" pitchFamily="34" charset="-122"/>
              </a:rPr>
              <a:t>最后，</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加强管理和监督。加大对浪费用水行为</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和污染水源</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的处罚力度，</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教育学生从小养成节约用水的</a:t>
            </a:r>
            <a:r>
              <a:rPr lang="zh-CN" sz="800" dirty="0" smtClean="0">
                <a:solidFill>
                  <a:schemeClr val="tx1">
                    <a:lumMod val="65000"/>
                    <a:lumOff val="35000"/>
                  </a:schemeClr>
                </a:solidFill>
                <a:latin typeface="微软雅黑" panose="020B0503020204020204" pitchFamily="34" charset="-122"/>
                <a:ea typeface="微软雅黑" panose="020B0503020204020204" pitchFamily="34" charset="-122"/>
              </a:rPr>
              <a:t>良好习惯，</a:t>
            </a:r>
            <a:r>
              <a:rPr sz="800" dirty="0" smtClean="0">
                <a:solidFill>
                  <a:schemeClr val="tx1">
                    <a:lumMod val="65000"/>
                    <a:lumOff val="35000"/>
                  </a:schemeClr>
                </a:solidFill>
                <a:latin typeface="微软雅黑" panose="020B0503020204020204" pitchFamily="34" charset="-122"/>
                <a:ea typeface="微软雅黑" panose="020B0503020204020204" pitchFamily="34" charset="-122"/>
              </a:rPr>
              <a:t>呼吁每个人都能够珍惜水资源。</a:t>
            </a:r>
            <a:endParaRPr sz="8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原创设计师QQ598969553             _22"/>
          <p:cNvSpPr>
            <a:spLocks noChangeArrowheads="1"/>
          </p:cNvSpPr>
          <p:nvPr>
            <p:custDataLst>
              <p:tags r:id="rId26"/>
            </p:custDataLst>
          </p:nvPr>
        </p:nvSpPr>
        <p:spPr bwMode="auto">
          <a:xfrm>
            <a:off x="5981929" y="3380667"/>
            <a:ext cx="1254256" cy="25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知识三</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cxnSp>
        <p:nvCxnSpPr>
          <p:cNvPr id="35" name="原创设计师QQ598969553             _23"/>
          <p:cNvCxnSpPr/>
          <p:nvPr>
            <p:custDataLst>
              <p:tags r:id="rId27"/>
            </p:custDataLst>
          </p:nvPr>
        </p:nvCxnSpPr>
        <p:spPr>
          <a:xfrm>
            <a:off x="5981929"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原创设计师QQ598969553             _24"/>
          <p:cNvSpPr/>
          <p:nvPr>
            <p:custDataLst>
              <p:tags r:id="rId28"/>
            </p:custDataLst>
          </p:nvPr>
        </p:nvSpPr>
        <p:spPr>
          <a:xfrm rot="5400000">
            <a:off x="5653816" y="1634852"/>
            <a:ext cx="504056" cy="504056"/>
          </a:xfrm>
          <a:prstGeom prst="rtTriangle">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原创设计师QQ598969553             _25"/>
          <p:cNvSpPr txBox="1"/>
          <p:nvPr>
            <p:custDataLst>
              <p:tags r:id="rId29"/>
            </p:custDataLst>
          </p:nvPr>
        </p:nvSpPr>
        <p:spPr>
          <a:xfrm>
            <a:off x="5651517" y="1668854"/>
            <a:ext cx="316112" cy="246221"/>
          </a:xfrm>
          <a:prstGeom prst="rect">
            <a:avLst/>
          </a:prstGeom>
          <a:noFill/>
        </p:spPr>
        <p:txBody>
          <a:bodyPr wrap="none" rtlCol="0">
            <a:spAutoFit/>
          </a:bodyPr>
          <a:lstStyle/>
          <a:p>
            <a:r>
              <a:rPr lang="en-US" altLang="zh-CN" sz="1000" dirty="0">
                <a:solidFill>
                  <a:schemeClr val="bg1"/>
                </a:solidFill>
              </a:rPr>
              <a:t>03</a:t>
            </a:r>
            <a:endParaRPr lang="zh-CN" altLang="en-US" sz="1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6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14:presetBounceEnd="60000">
                                      <p:stCondLst>
                                        <p:cond delay="1100"/>
                                      </p:stCondLst>
                                      <p:childTnLst>
                                        <p:set>
                                          <p:cBhvr>
                                            <p:cTn id="15" dur="1" fill="hold">
                                              <p:stCondLst>
                                                <p:cond delay="0"/>
                                              </p:stCondLst>
                                            </p:cTn>
                                            <p:tgtEl>
                                              <p:spTgt spid="14"/>
                                            </p:tgtEl>
                                            <p:attrNameLst>
                                              <p:attrName>style.visibility</p:attrName>
                                            </p:attrNameLst>
                                          </p:cBhvr>
                                          <p:to>
                                            <p:strVal val="visible"/>
                                          </p:to>
                                        </p:set>
                                        <p:anim calcmode="lin" valueType="num" p14:bounceEnd="60000">
                                          <p:cBhvr additive="base">
                                            <p:cTn id="16"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14:presetBounceEnd="60000">
                                      <p:stCondLst>
                                        <p:cond delay="1100"/>
                                      </p:stCondLst>
                                      <p:childTnLst>
                                        <p:set>
                                          <p:cBhvr>
                                            <p:cTn id="19" dur="1" fill="hold">
                                              <p:stCondLst>
                                                <p:cond delay="0"/>
                                              </p:stCondLst>
                                            </p:cTn>
                                            <p:tgtEl>
                                              <p:spTgt spid="17"/>
                                            </p:tgtEl>
                                            <p:attrNameLst>
                                              <p:attrName>style.visibility</p:attrName>
                                            </p:attrNameLst>
                                          </p:cBhvr>
                                          <p:to>
                                            <p:strVal val="visible"/>
                                          </p:to>
                                        </p:set>
                                        <p:anim calcmode="lin" valueType="num" p14:bounceEnd="60000">
                                          <p:cBhvr additive="base">
                                            <p:cTn id="20"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47" presetClass="entr" presetSubtype="0" fill="hold" grpId="0" nodeType="withEffect">
                                      <p:stCondLst>
                                        <p:cond delay="16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6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16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anim calcmode="lin" valueType="num">
                                          <p:cBhvr>
                                            <p:cTn id="35" dur="500" fill="hold"/>
                                            <p:tgtEl>
                                              <p:spTgt spid="25"/>
                                            </p:tgtEl>
                                            <p:attrNameLst>
                                              <p:attrName>ppt_x</p:attrName>
                                            </p:attrNameLst>
                                          </p:cBhvr>
                                          <p:tavLst>
                                            <p:tav tm="0">
                                              <p:val>
                                                <p:strVal val="#ppt_x"/>
                                              </p:val>
                                            </p:tav>
                                            <p:tav tm="100000">
                                              <p:val>
                                                <p:strVal val="#ppt_x"/>
                                              </p:val>
                                            </p:tav>
                                          </p:tavLst>
                                        </p:anim>
                                        <p:anim calcmode="lin" valueType="num">
                                          <p:cBhvr>
                                            <p:cTn id="36" dur="5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6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6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6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2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anim calcmode="lin" valueType="num">
                                          <p:cBhvr>
                                            <p:cTn id="55" dur="500" fill="hold"/>
                                            <p:tgtEl>
                                              <p:spTgt spid="26"/>
                                            </p:tgtEl>
                                            <p:attrNameLst>
                                              <p:attrName>ppt_x</p:attrName>
                                            </p:attrNameLst>
                                          </p:cBhvr>
                                          <p:tavLst>
                                            <p:tav tm="0">
                                              <p:val>
                                                <p:strVal val="#ppt_x"/>
                                              </p:val>
                                            </p:tav>
                                            <p:tav tm="100000">
                                              <p:val>
                                                <p:strVal val="#ppt_x"/>
                                              </p:val>
                                            </p:tav>
                                          </p:tavLst>
                                        </p:anim>
                                        <p:anim calcmode="lin" valueType="num">
                                          <p:cBhvr>
                                            <p:cTn id="56" dur="5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20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anim calcmode="lin" valueType="num">
                                          <p:cBhvr>
                                            <p:cTn id="60" dur="500" fill="hold"/>
                                            <p:tgtEl>
                                              <p:spTgt spid="30"/>
                                            </p:tgtEl>
                                            <p:attrNameLst>
                                              <p:attrName>ppt_x</p:attrName>
                                            </p:attrNameLst>
                                          </p:cBhvr>
                                          <p:tavLst>
                                            <p:tav tm="0">
                                              <p:val>
                                                <p:strVal val="#ppt_x"/>
                                              </p:val>
                                            </p:tav>
                                            <p:tav tm="100000">
                                              <p:val>
                                                <p:strVal val="#ppt_x"/>
                                              </p:val>
                                            </p:tav>
                                          </p:tavLst>
                                        </p:anim>
                                        <p:anim calcmode="lin" valueType="num">
                                          <p:cBhvr>
                                            <p:cTn id="61" dur="500" fill="hold"/>
                                            <p:tgtEl>
                                              <p:spTgt spid="30"/>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2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anim calcmode="lin" valueType="num">
                                          <p:cBhvr>
                                            <p:cTn id="65" dur="500" fill="hold"/>
                                            <p:tgtEl>
                                              <p:spTgt spid="31"/>
                                            </p:tgtEl>
                                            <p:attrNameLst>
                                              <p:attrName>ppt_x</p:attrName>
                                            </p:attrNameLst>
                                          </p:cBhvr>
                                          <p:tavLst>
                                            <p:tav tm="0">
                                              <p:val>
                                                <p:strVal val="#ppt_x"/>
                                              </p:val>
                                            </p:tav>
                                            <p:tav tm="100000">
                                              <p:val>
                                                <p:strVal val="#ppt_x"/>
                                              </p:val>
                                            </p:tav>
                                          </p:tavLst>
                                        </p:anim>
                                        <p:anim calcmode="lin" valueType="num">
                                          <p:cBhvr>
                                            <p:cTn id="66" dur="500" fill="hold"/>
                                            <p:tgtEl>
                                              <p:spTgt spid="3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20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20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20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27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anim calcmode="lin" valueType="num">
                                          <p:cBhvr>
                                            <p:cTn id="85" dur="500" fill="hold"/>
                                            <p:tgtEl>
                                              <p:spTgt spid="32"/>
                                            </p:tgtEl>
                                            <p:attrNameLst>
                                              <p:attrName>ppt_x</p:attrName>
                                            </p:attrNameLst>
                                          </p:cBhvr>
                                          <p:tavLst>
                                            <p:tav tm="0">
                                              <p:val>
                                                <p:strVal val="#ppt_x"/>
                                              </p:val>
                                            </p:tav>
                                            <p:tav tm="100000">
                                              <p:val>
                                                <p:strVal val="#ppt_x"/>
                                              </p:val>
                                            </p:tav>
                                          </p:tavLst>
                                        </p:anim>
                                        <p:anim calcmode="lin" valueType="num">
                                          <p:cBhvr>
                                            <p:cTn id="86" dur="500" fill="hold"/>
                                            <p:tgtEl>
                                              <p:spTgt spid="3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270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500"/>
                                            <p:tgtEl>
                                              <p:spTgt spid="36"/>
                                            </p:tgtEl>
                                          </p:cBhvr>
                                        </p:animEffect>
                                        <p:anim calcmode="lin" valueType="num">
                                          <p:cBhvr>
                                            <p:cTn id="90" dur="500" fill="hold"/>
                                            <p:tgtEl>
                                              <p:spTgt spid="36"/>
                                            </p:tgtEl>
                                            <p:attrNameLst>
                                              <p:attrName>ppt_x</p:attrName>
                                            </p:attrNameLst>
                                          </p:cBhvr>
                                          <p:tavLst>
                                            <p:tav tm="0">
                                              <p:val>
                                                <p:strVal val="#ppt_x"/>
                                              </p:val>
                                            </p:tav>
                                            <p:tav tm="100000">
                                              <p:val>
                                                <p:strVal val="#ppt_x"/>
                                              </p:val>
                                            </p:tav>
                                          </p:tavLst>
                                        </p:anim>
                                        <p:anim calcmode="lin" valueType="num">
                                          <p:cBhvr>
                                            <p:cTn id="91" dur="500" fill="hold"/>
                                            <p:tgtEl>
                                              <p:spTgt spid="36"/>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27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anim calcmode="lin" valueType="num">
                                          <p:cBhvr>
                                            <p:cTn id="95" dur="500" fill="hold"/>
                                            <p:tgtEl>
                                              <p:spTgt spid="37"/>
                                            </p:tgtEl>
                                            <p:attrNameLst>
                                              <p:attrName>ppt_x</p:attrName>
                                            </p:attrNameLst>
                                          </p:cBhvr>
                                          <p:tavLst>
                                            <p:tav tm="0">
                                              <p:val>
                                                <p:strVal val="#ppt_x"/>
                                              </p:val>
                                            </p:tav>
                                            <p:tav tm="100000">
                                              <p:val>
                                                <p:strVal val="#ppt_x"/>
                                              </p:val>
                                            </p:tav>
                                          </p:tavLst>
                                        </p:anim>
                                        <p:anim calcmode="lin" valueType="num">
                                          <p:cBhvr>
                                            <p:cTn id="96" dur="5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70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anim calcmode="lin" valueType="num">
                                          <p:cBhvr>
                                            <p:cTn id="100" dur="500" fill="hold"/>
                                            <p:tgtEl>
                                              <p:spTgt spid="33"/>
                                            </p:tgtEl>
                                            <p:attrNameLst>
                                              <p:attrName>ppt_x</p:attrName>
                                            </p:attrNameLst>
                                          </p:cBhvr>
                                          <p:tavLst>
                                            <p:tav tm="0">
                                              <p:val>
                                                <p:strVal val="#ppt_x"/>
                                              </p:val>
                                            </p:tav>
                                            <p:tav tm="100000">
                                              <p:val>
                                                <p:strVal val="#ppt_x"/>
                                              </p:val>
                                            </p:tav>
                                          </p:tavLst>
                                        </p:anim>
                                        <p:anim calcmode="lin" valueType="num">
                                          <p:cBhvr>
                                            <p:cTn id="101" dur="500" fill="hold"/>
                                            <p:tgtEl>
                                              <p:spTgt spid="3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70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anim calcmode="lin" valueType="num">
                                          <p:cBhvr>
                                            <p:cTn id="105" dur="500" fill="hold"/>
                                            <p:tgtEl>
                                              <p:spTgt spid="34"/>
                                            </p:tgtEl>
                                            <p:attrNameLst>
                                              <p:attrName>ppt_x</p:attrName>
                                            </p:attrNameLst>
                                          </p:cBhvr>
                                          <p:tavLst>
                                            <p:tav tm="0">
                                              <p:val>
                                                <p:strVal val="#ppt_x"/>
                                              </p:val>
                                            </p:tav>
                                            <p:tav tm="100000">
                                              <p:val>
                                                <p:strVal val="#ppt_x"/>
                                              </p:val>
                                            </p:tav>
                                          </p:tavLst>
                                        </p:anim>
                                        <p:anim calcmode="lin" valueType="num">
                                          <p:cBhvr>
                                            <p:cTn id="106" dur="500" fill="hold"/>
                                            <p:tgtEl>
                                              <p:spTgt spid="34"/>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270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500"/>
                                            <p:tgtEl>
                                              <p:spTgt spid="35"/>
                                            </p:tgtEl>
                                          </p:cBhvr>
                                        </p:animEffect>
                                        <p:anim calcmode="lin" valueType="num">
                                          <p:cBhvr>
                                            <p:cTn id="110" dur="500" fill="hold"/>
                                            <p:tgtEl>
                                              <p:spTgt spid="35"/>
                                            </p:tgtEl>
                                            <p:attrNameLst>
                                              <p:attrName>ppt_x</p:attrName>
                                            </p:attrNameLst>
                                          </p:cBhvr>
                                          <p:tavLst>
                                            <p:tav tm="0">
                                              <p:val>
                                                <p:strVal val="#ppt_x"/>
                                              </p:val>
                                            </p:tav>
                                            <p:tav tm="100000">
                                              <p:val>
                                                <p:strVal val="#ppt_x"/>
                                              </p:val>
                                            </p:tav>
                                          </p:tavLst>
                                        </p:anim>
                                        <p:anim calcmode="lin" valueType="num">
                                          <p:cBhvr>
                                            <p:cTn id="11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animBg="1"/>
          <p:bldP spid="21" grpId="0"/>
          <p:bldP spid="22" grpId="0"/>
          <p:bldP spid="24" grpId="0" animBg="1"/>
          <p:bldP spid="25" grpId="0"/>
          <p:bldP spid="26" grpId="0" animBg="1"/>
          <p:bldP spid="27" grpId="0"/>
          <p:bldP spid="28" grpId="0"/>
          <p:bldP spid="30" grpId="0" animBg="1"/>
          <p:bldP spid="31" grpId="0"/>
          <p:bldP spid="32" grpId="0" animBg="1"/>
          <p:bldP spid="33" grpId="0"/>
          <p:bldP spid="34" grpId="0"/>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6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11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11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47" presetClass="entr" presetSubtype="0" fill="hold" grpId="0" nodeType="withEffect">
                                      <p:stCondLst>
                                        <p:cond delay="16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6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16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anim calcmode="lin" valueType="num">
                                          <p:cBhvr>
                                            <p:cTn id="35" dur="500" fill="hold"/>
                                            <p:tgtEl>
                                              <p:spTgt spid="25"/>
                                            </p:tgtEl>
                                            <p:attrNameLst>
                                              <p:attrName>ppt_x</p:attrName>
                                            </p:attrNameLst>
                                          </p:cBhvr>
                                          <p:tavLst>
                                            <p:tav tm="0">
                                              <p:val>
                                                <p:strVal val="#ppt_x"/>
                                              </p:val>
                                            </p:tav>
                                            <p:tav tm="100000">
                                              <p:val>
                                                <p:strVal val="#ppt_x"/>
                                              </p:val>
                                            </p:tav>
                                          </p:tavLst>
                                        </p:anim>
                                        <p:anim calcmode="lin" valueType="num">
                                          <p:cBhvr>
                                            <p:cTn id="36" dur="5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6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6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6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2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anim calcmode="lin" valueType="num">
                                          <p:cBhvr>
                                            <p:cTn id="55" dur="500" fill="hold"/>
                                            <p:tgtEl>
                                              <p:spTgt spid="26"/>
                                            </p:tgtEl>
                                            <p:attrNameLst>
                                              <p:attrName>ppt_x</p:attrName>
                                            </p:attrNameLst>
                                          </p:cBhvr>
                                          <p:tavLst>
                                            <p:tav tm="0">
                                              <p:val>
                                                <p:strVal val="#ppt_x"/>
                                              </p:val>
                                            </p:tav>
                                            <p:tav tm="100000">
                                              <p:val>
                                                <p:strVal val="#ppt_x"/>
                                              </p:val>
                                            </p:tav>
                                          </p:tavLst>
                                        </p:anim>
                                        <p:anim calcmode="lin" valueType="num">
                                          <p:cBhvr>
                                            <p:cTn id="56" dur="5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20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anim calcmode="lin" valueType="num">
                                          <p:cBhvr>
                                            <p:cTn id="60" dur="500" fill="hold"/>
                                            <p:tgtEl>
                                              <p:spTgt spid="30"/>
                                            </p:tgtEl>
                                            <p:attrNameLst>
                                              <p:attrName>ppt_x</p:attrName>
                                            </p:attrNameLst>
                                          </p:cBhvr>
                                          <p:tavLst>
                                            <p:tav tm="0">
                                              <p:val>
                                                <p:strVal val="#ppt_x"/>
                                              </p:val>
                                            </p:tav>
                                            <p:tav tm="100000">
                                              <p:val>
                                                <p:strVal val="#ppt_x"/>
                                              </p:val>
                                            </p:tav>
                                          </p:tavLst>
                                        </p:anim>
                                        <p:anim calcmode="lin" valueType="num">
                                          <p:cBhvr>
                                            <p:cTn id="61" dur="500" fill="hold"/>
                                            <p:tgtEl>
                                              <p:spTgt spid="30"/>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2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anim calcmode="lin" valueType="num">
                                          <p:cBhvr>
                                            <p:cTn id="65" dur="500" fill="hold"/>
                                            <p:tgtEl>
                                              <p:spTgt spid="31"/>
                                            </p:tgtEl>
                                            <p:attrNameLst>
                                              <p:attrName>ppt_x</p:attrName>
                                            </p:attrNameLst>
                                          </p:cBhvr>
                                          <p:tavLst>
                                            <p:tav tm="0">
                                              <p:val>
                                                <p:strVal val="#ppt_x"/>
                                              </p:val>
                                            </p:tav>
                                            <p:tav tm="100000">
                                              <p:val>
                                                <p:strVal val="#ppt_x"/>
                                              </p:val>
                                            </p:tav>
                                          </p:tavLst>
                                        </p:anim>
                                        <p:anim calcmode="lin" valueType="num">
                                          <p:cBhvr>
                                            <p:cTn id="66" dur="500" fill="hold"/>
                                            <p:tgtEl>
                                              <p:spTgt spid="3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20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20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20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27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anim calcmode="lin" valueType="num">
                                          <p:cBhvr>
                                            <p:cTn id="85" dur="500" fill="hold"/>
                                            <p:tgtEl>
                                              <p:spTgt spid="32"/>
                                            </p:tgtEl>
                                            <p:attrNameLst>
                                              <p:attrName>ppt_x</p:attrName>
                                            </p:attrNameLst>
                                          </p:cBhvr>
                                          <p:tavLst>
                                            <p:tav tm="0">
                                              <p:val>
                                                <p:strVal val="#ppt_x"/>
                                              </p:val>
                                            </p:tav>
                                            <p:tav tm="100000">
                                              <p:val>
                                                <p:strVal val="#ppt_x"/>
                                              </p:val>
                                            </p:tav>
                                          </p:tavLst>
                                        </p:anim>
                                        <p:anim calcmode="lin" valueType="num">
                                          <p:cBhvr>
                                            <p:cTn id="86" dur="500" fill="hold"/>
                                            <p:tgtEl>
                                              <p:spTgt spid="3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270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500"/>
                                            <p:tgtEl>
                                              <p:spTgt spid="36"/>
                                            </p:tgtEl>
                                          </p:cBhvr>
                                        </p:animEffect>
                                        <p:anim calcmode="lin" valueType="num">
                                          <p:cBhvr>
                                            <p:cTn id="90" dur="500" fill="hold"/>
                                            <p:tgtEl>
                                              <p:spTgt spid="36"/>
                                            </p:tgtEl>
                                            <p:attrNameLst>
                                              <p:attrName>ppt_x</p:attrName>
                                            </p:attrNameLst>
                                          </p:cBhvr>
                                          <p:tavLst>
                                            <p:tav tm="0">
                                              <p:val>
                                                <p:strVal val="#ppt_x"/>
                                              </p:val>
                                            </p:tav>
                                            <p:tav tm="100000">
                                              <p:val>
                                                <p:strVal val="#ppt_x"/>
                                              </p:val>
                                            </p:tav>
                                          </p:tavLst>
                                        </p:anim>
                                        <p:anim calcmode="lin" valueType="num">
                                          <p:cBhvr>
                                            <p:cTn id="91" dur="500" fill="hold"/>
                                            <p:tgtEl>
                                              <p:spTgt spid="36"/>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27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anim calcmode="lin" valueType="num">
                                          <p:cBhvr>
                                            <p:cTn id="95" dur="500" fill="hold"/>
                                            <p:tgtEl>
                                              <p:spTgt spid="37"/>
                                            </p:tgtEl>
                                            <p:attrNameLst>
                                              <p:attrName>ppt_x</p:attrName>
                                            </p:attrNameLst>
                                          </p:cBhvr>
                                          <p:tavLst>
                                            <p:tav tm="0">
                                              <p:val>
                                                <p:strVal val="#ppt_x"/>
                                              </p:val>
                                            </p:tav>
                                            <p:tav tm="100000">
                                              <p:val>
                                                <p:strVal val="#ppt_x"/>
                                              </p:val>
                                            </p:tav>
                                          </p:tavLst>
                                        </p:anim>
                                        <p:anim calcmode="lin" valueType="num">
                                          <p:cBhvr>
                                            <p:cTn id="96" dur="5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70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anim calcmode="lin" valueType="num">
                                          <p:cBhvr>
                                            <p:cTn id="100" dur="500" fill="hold"/>
                                            <p:tgtEl>
                                              <p:spTgt spid="33"/>
                                            </p:tgtEl>
                                            <p:attrNameLst>
                                              <p:attrName>ppt_x</p:attrName>
                                            </p:attrNameLst>
                                          </p:cBhvr>
                                          <p:tavLst>
                                            <p:tav tm="0">
                                              <p:val>
                                                <p:strVal val="#ppt_x"/>
                                              </p:val>
                                            </p:tav>
                                            <p:tav tm="100000">
                                              <p:val>
                                                <p:strVal val="#ppt_x"/>
                                              </p:val>
                                            </p:tav>
                                          </p:tavLst>
                                        </p:anim>
                                        <p:anim calcmode="lin" valueType="num">
                                          <p:cBhvr>
                                            <p:cTn id="101" dur="500" fill="hold"/>
                                            <p:tgtEl>
                                              <p:spTgt spid="3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70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anim calcmode="lin" valueType="num">
                                          <p:cBhvr>
                                            <p:cTn id="105" dur="500" fill="hold"/>
                                            <p:tgtEl>
                                              <p:spTgt spid="34"/>
                                            </p:tgtEl>
                                            <p:attrNameLst>
                                              <p:attrName>ppt_x</p:attrName>
                                            </p:attrNameLst>
                                          </p:cBhvr>
                                          <p:tavLst>
                                            <p:tav tm="0">
                                              <p:val>
                                                <p:strVal val="#ppt_x"/>
                                              </p:val>
                                            </p:tav>
                                            <p:tav tm="100000">
                                              <p:val>
                                                <p:strVal val="#ppt_x"/>
                                              </p:val>
                                            </p:tav>
                                          </p:tavLst>
                                        </p:anim>
                                        <p:anim calcmode="lin" valueType="num">
                                          <p:cBhvr>
                                            <p:cTn id="106" dur="500" fill="hold"/>
                                            <p:tgtEl>
                                              <p:spTgt spid="34"/>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270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500"/>
                                            <p:tgtEl>
                                              <p:spTgt spid="35"/>
                                            </p:tgtEl>
                                          </p:cBhvr>
                                        </p:animEffect>
                                        <p:anim calcmode="lin" valueType="num">
                                          <p:cBhvr>
                                            <p:cTn id="110" dur="500" fill="hold"/>
                                            <p:tgtEl>
                                              <p:spTgt spid="35"/>
                                            </p:tgtEl>
                                            <p:attrNameLst>
                                              <p:attrName>ppt_x</p:attrName>
                                            </p:attrNameLst>
                                          </p:cBhvr>
                                          <p:tavLst>
                                            <p:tav tm="0">
                                              <p:val>
                                                <p:strVal val="#ppt_x"/>
                                              </p:val>
                                            </p:tav>
                                            <p:tav tm="100000">
                                              <p:val>
                                                <p:strVal val="#ppt_x"/>
                                              </p:val>
                                            </p:tav>
                                          </p:tavLst>
                                        </p:anim>
                                        <p:anim calcmode="lin" valueType="num">
                                          <p:cBhvr>
                                            <p:cTn id="11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animBg="1"/>
          <p:bldP spid="21" grpId="0"/>
          <p:bldP spid="22" grpId="0"/>
          <p:bldP spid="24" grpId="0" animBg="1"/>
          <p:bldP spid="25" grpId="0"/>
          <p:bldP spid="26" grpId="0" animBg="1"/>
          <p:bldP spid="27" grpId="0"/>
          <p:bldP spid="28" grpId="0"/>
          <p:bldP spid="30" grpId="0" animBg="1"/>
          <p:bldP spid="31" grpId="0"/>
          <p:bldP spid="32" grpId="0" animBg="1"/>
          <p:bldP spid="33" grpId="0"/>
          <p:bldP spid="34" grpId="0"/>
          <p:bldP spid="36" grpId="0" animBg="1"/>
          <p:bldP spid="3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064" y="720351"/>
            <a:ext cx="2671140" cy="2671140"/>
          </a:xfrm>
          <a:prstGeom prst="rect">
            <a:avLst/>
          </a:prstGeom>
        </p:spPr>
      </p:pic>
      <p:sp>
        <p:nvSpPr>
          <p:cNvPr id="6" name="文本框 5"/>
          <p:cNvSpPr txBox="1"/>
          <p:nvPr/>
        </p:nvSpPr>
        <p:spPr>
          <a:xfrm>
            <a:off x="1491984" y="1763534"/>
            <a:ext cx="1091301" cy="584775"/>
          </a:xfrm>
          <a:prstGeom prst="rect">
            <a:avLst/>
          </a:prstGeom>
          <a:noFill/>
        </p:spPr>
        <p:txBody>
          <a:bodyPr wrap="square" rtlCol="0">
            <a:spAutoFit/>
          </a:bodyPr>
          <a:lstStyle/>
          <a:p>
            <a:pPr algn="dist"/>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目录</a:t>
            </a:r>
            <a:endPar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1842"/>
            <a:ext cx="9153708" cy="2074841"/>
          </a:xfrm>
          <a:prstGeom prst="rect">
            <a:avLst/>
          </a:prstGeom>
        </p:spPr>
      </p:pic>
      <p:grpSp>
        <p:nvGrpSpPr>
          <p:cNvPr id="8" name="组合 7"/>
          <p:cNvGrpSpPr/>
          <p:nvPr>
            <p:custDataLst>
              <p:tags r:id="rId4"/>
            </p:custDataLst>
          </p:nvPr>
        </p:nvGrpSpPr>
        <p:grpSpPr>
          <a:xfrm>
            <a:off x="3990351" y="848402"/>
            <a:ext cx="894259" cy="489631"/>
            <a:chOff x="2215144" y="927951"/>
            <a:chExt cx="1244730" cy="897673"/>
          </a:xfrm>
        </p:grpSpPr>
        <p:sp>
          <p:nvSpPr>
            <p:cNvPr id="9" name="平行四边形 8"/>
            <p:cNvSpPr/>
            <p:nvPr>
              <p:custDataLst>
                <p:tags r:id="rId5"/>
              </p:custDataLst>
            </p:nvPr>
          </p:nvSpPr>
          <p:spPr>
            <a:xfrm>
              <a:off x="2215144" y="982844"/>
              <a:ext cx="1120898" cy="842780"/>
            </a:xfrm>
            <a:prstGeom prst="parallelogram">
              <a:avLst>
                <a:gd name="adj" fmla="val 48207"/>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0" name="文本框 9"/>
            <p:cNvSpPr txBox="1"/>
            <p:nvPr>
              <p:custDataLst>
                <p:tags r:id="rId6"/>
              </p:custDataLst>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11" name="组合 10"/>
          <p:cNvGrpSpPr/>
          <p:nvPr>
            <p:custDataLst>
              <p:tags r:id="rId7"/>
            </p:custDataLst>
          </p:nvPr>
        </p:nvGrpSpPr>
        <p:grpSpPr>
          <a:xfrm>
            <a:off x="3990351" y="1528016"/>
            <a:ext cx="894259" cy="504163"/>
            <a:chOff x="2215144" y="1952311"/>
            <a:chExt cx="1244730" cy="924318"/>
          </a:xfrm>
        </p:grpSpPr>
        <p:sp>
          <p:nvSpPr>
            <p:cNvPr id="12" name="平行四边形 11"/>
            <p:cNvSpPr/>
            <p:nvPr>
              <p:custDataLst>
                <p:tags r:id="rId8"/>
              </p:custDataLst>
            </p:nvPr>
          </p:nvSpPr>
          <p:spPr>
            <a:xfrm>
              <a:off x="2215144" y="2033848"/>
              <a:ext cx="1120898" cy="842781"/>
            </a:xfrm>
            <a:prstGeom prst="parallelogram">
              <a:avLst>
                <a:gd name="adj" fmla="val 48207"/>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3" name="文本框 12"/>
            <p:cNvSpPr txBox="1"/>
            <p:nvPr>
              <p:custDataLst>
                <p:tags r:id="rId9"/>
              </p:custDataLst>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14" name="组合 13"/>
          <p:cNvGrpSpPr/>
          <p:nvPr>
            <p:custDataLst>
              <p:tags r:id="rId10"/>
            </p:custDataLst>
          </p:nvPr>
        </p:nvGrpSpPr>
        <p:grpSpPr>
          <a:xfrm>
            <a:off x="3990351" y="2229864"/>
            <a:ext cx="894259" cy="496081"/>
            <a:chOff x="2215144" y="3018134"/>
            <a:chExt cx="1244730" cy="909499"/>
          </a:xfrm>
        </p:grpSpPr>
        <p:sp>
          <p:nvSpPr>
            <p:cNvPr id="15" name="平行四边形 14"/>
            <p:cNvSpPr/>
            <p:nvPr>
              <p:custDataLst>
                <p:tags r:id="rId11"/>
              </p:custDataLst>
            </p:nvPr>
          </p:nvSpPr>
          <p:spPr>
            <a:xfrm>
              <a:off x="2215144" y="3084852"/>
              <a:ext cx="1120898" cy="842781"/>
            </a:xfrm>
            <a:prstGeom prst="parallelogram">
              <a:avLst>
                <a:gd name="adj" fmla="val 48207"/>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6" name="文本框 11"/>
            <p:cNvSpPr txBox="1"/>
            <p:nvPr>
              <p:custDataLst>
                <p:tags r:id="rId12"/>
              </p:custDataLst>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17" name="组合 16"/>
          <p:cNvGrpSpPr/>
          <p:nvPr>
            <p:custDataLst>
              <p:tags r:id="rId13"/>
            </p:custDataLst>
          </p:nvPr>
        </p:nvGrpSpPr>
        <p:grpSpPr>
          <a:xfrm>
            <a:off x="3990351" y="2912354"/>
            <a:ext cx="894259" cy="508134"/>
            <a:chOff x="2215144" y="4047039"/>
            <a:chExt cx="1244730" cy="931598"/>
          </a:xfrm>
        </p:grpSpPr>
        <p:sp>
          <p:nvSpPr>
            <p:cNvPr id="18" name="平行四边形 17"/>
            <p:cNvSpPr/>
            <p:nvPr>
              <p:custDataLst>
                <p:tags r:id="rId14"/>
              </p:custDataLst>
            </p:nvPr>
          </p:nvSpPr>
          <p:spPr>
            <a:xfrm>
              <a:off x="2215144" y="4135856"/>
              <a:ext cx="1120898" cy="842781"/>
            </a:xfrm>
            <a:prstGeom prst="parallelogram">
              <a:avLst>
                <a:gd name="adj" fmla="val 48207"/>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19" name="文本框 12"/>
            <p:cNvSpPr txBox="1"/>
            <p:nvPr>
              <p:custDataLst>
                <p:tags r:id="rId15"/>
              </p:custDataLst>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20" name="组合 19"/>
          <p:cNvGrpSpPr/>
          <p:nvPr>
            <p:custDataLst>
              <p:tags r:id="rId16"/>
            </p:custDataLst>
          </p:nvPr>
        </p:nvGrpSpPr>
        <p:grpSpPr>
          <a:xfrm>
            <a:off x="3990350" y="3611895"/>
            <a:ext cx="884486" cy="502735"/>
            <a:chOff x="2215144" y="5107938"/>
            <a:chExt cx="1231128" cy="921702"/>
          </a:xfrm>
        </p:grpSpPr>
        <p:sp>
          <p:nvSpPr>
            <p:cNvPr id="21" name="平行四边形 20"/>
            <p:cNvSpPr/>
            <p:nvPr>
              <p:custDataLst>
                <p:tags r:id="rId17"/>
              </p:custDataLst>
            </p:nvPr>
          </p:nvSpPr>
          <p:spPr>
            <a:xfrm>
              <a:off x="2215144" y="5186859"/>
              <a:ext cx="1120898" cy="842781"/>
            </a:xfrm>
            <a:prstGeom prst="parallelogram">
              <a:avLst>
                <a:gd name="adj" fmla="val 48207"/>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22" name="文本框 13"/>
            <p:cNvSpPr txBox="1"/>
            <p:nvPr>
              <p:custDataLst>
                <p:tags r:id="rId18"/>
              </p:custDataLst>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23" name="组合 22"/>
          <p:cNvGrpSpPr/>
          <p:nvPr>
            <p:custDataLst>
              <p:tags r:id="rId19"/>
            </p:custDataLst>
          </p:nvPr>
        </p:nvGrpSpPr>
        <p:grpSpPr>
          <a:xfrm>
            <a:off x="4669604" y="903353"/>
            <a:ext cx="3857250" cy="418050"/>
            <a:chOff x="4315150" y="1002346"/>
            <a:chExt cx="3857250" cy="491137"/>
          </a:xfrm>
          <a:solidFill>
            <a:schemeClr val="bg1"/>
          </a:solidFill>
        </p:grpSpPr>
        <p:sp>
          <p:nvSpPr>
            <p:cNvPr id="24" name="矩形 23"/>
            <p:cNvSpPr/>
            <p:nvPr>
              <p:custDataLst>
                <p:tags r:id="rId20"/>
              </p:custDataLst>
            </p:nvPr>
          </p:nvSpPr>
          <p:spPr>
            <a:xfrm>
              <a:off x="4841196" y="1036181"/>
              <a:ext cx="2827147" cy="405833"/>
            </a:xfrm>
            <a:prstGeom prst="rect">
              <a:avLst/>
            </a:prstGeom>
            <a:noFill/>
            <a:ln w="15875">
              <a:noFill/>
            </a:ln>
          </p:spPr>
          <p:txBody>
            <a:bodyPr wrap="square" lIns="68580" tIns="34290" rIns="68580" bIns="34290">
              <a:spAutoFit/>
            </a:bodyPr>
            <a:lstStyle/>
            <a:p>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听</a:t>
              </a:r>
              <a:r>
                <a:rPr lang="en-US" altLang="zh-CN" sz="1800" b="1" spc="300"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总书记节水指示</a:t>
              </a:r>
              <a:endPar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5" name="平行四边形 24"/>
            <p:cNvSpPr/>
            <p:nvPr>
              <p:custDataLst>
                <p:tags r:id="rId21"/>
              </p:custDataLst>
            </p:nvPr>
          </p:nvSpPr>
          <p:spPr>
            <a:xfrm>
              <a:off x="4315150" y="1002346"/>
              <a:ext cx="3857250" cy="491137"/>
            </a:xfrm>
            <a:prstGeom prst="parallelogram">
              <a:avLst>
                <a:gd name="adj" fmla="val 48207"/>
              </a:avLst>
            </a:prstGeom>
            <a:noFill/>
            <a:ln w="15875">
              <a:solidFill>
                <a:srgbClr val="00A1D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spc="300">
                <a:solidFill>
                  <a:srgbClr val="00A1DA"/>
                </a:solidFill>
              </a:endParaRPr>
            </a:p>
          </p:txBody>
        </p:sp>
      </p:grpSp>
      <p:grpSp>
        <p:nvGrpSpPr>
          <p:cNvPr id="26" name="组合 25"/>
          <p:cNvGrpSpPr/>
          <p:nvPr>
            <p:custDataLst>
              <p:tags r:id="rId22"/>
            </p:custDataLst>
          </p:nvPr>
        </p:nvGrpSpPr>
        <p:grpSpPr>
          <a:xfrm>
            <a:off x="4669604" y="1570400"/>
            <a:ext cx="3857250" cy="445153"/>
            <a:chOff x="4315150" y="1664656"/>
            <a:chExt cx="3857250" cy="522979"/>
          </a:xfrm>
        </p:grpSpPr>
        <p:sp>
          <p:nvSpPr>
            <p:cNvPr id="27" name="矩形 26"/>
            <p:cNvSpPr/>
            <p:nvPr>
              <p:custDataLst>
                <p:tags r:id="rId23"/>
              </p:custDataLst>
            </p:nvPr>
          </p:nvSpPr>
          <p:spPr>
            <a:xfrm>
              <a:off x="4841196" y="1713416"/>
              <a:ext cx="2827147" cy="405833"/>
            </a:xfrm>
            <a:prstGeom prst="rect">
              <a:avLst/>
            </a:prstGeom>
            <a:ln w="15875">
              <a:noFill/>
            </a:ln>
          </p:spPr>
          <p:txBody>
            <a:bodyPr wrap="square" lIns="68580" tIns="34290" rIns="68580" bIns="34290">
              <a:spAutoFit/>
            </a:bodyPr>
            <a:lstStyle/>
            <a:p>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读</a:t>
              </a:r>
              <a:r>
                <a:rPr lang="en-US" altLang="zh-CN" sz="1800" b="1" spc="300"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山东省节水条例</a:t>
              </a:r>
              <a:endPar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8" name="平行四边形 27"/>
            <p:cNvSpPr/>
            <p:nvPr>
              <p:custDataLst>
                <p:tags r:id="rId24"/>
              </p:custDataLst>
            </p:nvPr>
          </p:nvSpPr>
          <p:spPr>
            <a:xfrm>
              <a:off x="4315150" y="1664656"/>
              <a:ext cx="3857250" cy="522979"/>
            </a:xfrm>
            <a:prstGeom prst="parallelogram">
              <a:avLst>
                <a:gd name="adj" fmla="val 48207"/>
              </a:avLst>
            </a:prstGeom>
            <a:noFill/>
            <a:ln w="15875">
              <a:solidFill>
                <a:srgbClr val="00A1D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spc="300">
                <a:ln>
                  <a:gradFill>
                    <a:gsLst>
                      <a:gs pos="0">
                        <a:srgbClr val="F19216"/>
                      </a:gs>
                      <a:gs pos="100000">
                        <a:srgbClr val="FDE303"/>
                      </a:gs>
                    </a:gsLst>
                    <a:lin ang="2700000" scaled="0"/>
                  </a:gradFill>
                </a:ln>
                <a:solidFill>
                  <a:srgbClr val="00A1DA"/>
                </a:solidFill>
              </a:endParaRPr>
            </a:p>
          </p:txBody>
        </p:sp>
      </p:grpSp>
      <p:grpSp>
        <p:nvGrpSpPr>
          <p:cNvPr id="29" name="组合 28"/>
          <p:cNvGrpSpPr/>
          <p:nvPr>
            <p:custDataLst>
              <p:tags r:id="rId25"/>
            </p:custDataLst>
          </p:nvPr>
        </p:nvGrpSpPr>
        <p:grpSpPr>
          <a:xfrm>
            <a:off x="4669604" y="2270603"/>
            <a:ext cx="3857250" cy="439105"/>
            <a:chOff x="4315150" y="2365914"/>
            <a:chExt cx="3857250" cy="515873"/>
          </a:xfrm>
        </p:grpSpPr>
        <p:sp>
          <p:nvSpPr>
            <p:cNvPr id="30" name="矩形 29"/>
            <p:cNvSpPr/>
            <p:nvPr>
              <p:custDataLst>
                <p:tags r:id="rId26"/>
              </p:custDataLst>
            </p:nvPr>
          </p:nvSpPr>
          <p:spPr>
            <a:xfrm>
              <a:off x="4830202" y="2407569"/>
              <a:ext cx="2827146" cy="405833"/>
            </a:xfrm>
            <a:prstGeom prst="rect">
              <a:avLst/>
            </a:prstGeom>
            <a:ln w="15875">
              <a:noFill/>
            </a:ln>
          </p:spPr>
          <p:txBody>
            <a:bodyPr wrap="square" lIns="68580" tIns="34290" rIns="68580" bIns="34290">
              <a:spAutoFit/>
            </a:bodyPr>
            <a:lstStyle/>
            <a:p>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学</a:t>
              </a:r>
              <a:r>
                <a:rPr lang="en-US" altLang="zh-CN" sz="1800" b="1" spc="300"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节约用水小知识</a:t>
              </a:r>
              <a:endPar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1" name="平行四边形 30"/>
            <p:cNvSpPr/>
            <p:nvPr>
              <p:custDataLst>
                <p:tags r:id="rId27"/>
              </p:custDataLst>
            </p:nvPr>
          </p:nvSpPr>
          <p:spPr>
            <a:xfrm>
              <a:off x="4315150" y="2365914"/>
              <a:ext cx="3857250" cy="515873"/>
            </a:xfrm>
            <a:prstGeom prst="parallelogram">
              <a:avLst>
                <a:gd name="adj" fmla="val 48207"/>
              </a:avLst>
            </a:prstGeom>
            <a:noFill/>
            <a:ln w="15875">
              <a:solidFill>
                <a:srgbClr val="00A1D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spc="300">
                <a:solidFill>
                  <a:srgbClr val="00A1DA"/>
                </a:solidFill>
              </a:endParaRPr>
            </a:p>
          </p:txBody>
        </p:sp>
      </p:grpSp>
      <p:grpSp>
        <p:nvGrpSpPr>
          <p:cNvPr id="32" name="组合 31"/>
          <p:cNvGrpSpPr/>
          <p:nvPr>
            <p:custDataLst>
              <p:tags r:id="rId28"/>
            </p:custDataLst>
          </p:nvPr>
        </p:nvGrpSpPr>
        <p:grpSpPr>
          <a:xfrm>
            <a:off x="4669604" y="2963893"/>
            <a:ext cx="3857250" cy="439968"/>
            <a:chOff x="4315150" y="3059054"/>
            <a:chExt cx="3857250" cy="516887"/>
          </a:xfrm>
        </p:grpSpPr>
        <p:sp>
          <p:nvSpPr>
            <p:cNvPr id="33" name="矩形 32"/>
            <p:cNvSpPr/>
            <p:nvPr>
              <p:custDataLst>
                <p:tags r:id="rId29"/>
              </p:custDataLst>
            </p:nvPr>
          </p:nvSpPr>
          <p:spPr>
            <a:xfrm>
              <a:off x="4828705" y="3097395"/>
              <a:ext cx="2827147" cy="405833"/>
            </a:xfrm>
            <a:prstGeom prst="rect">
              <a:avLst/>
            </a:prstGeom>
            <a:ln w="15875">
              <a:noFill/>
            </a:ln>
          </p:spPr>
          <p:txBody>
            <a:bodyPr wrap="square" lIns="68580" tIns="34290" rIns="68580" bIns="34290">
              <a:spAutoFit/>
            </a:bodyPr>
            <a:lstStyle/>
            <a:p>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做</a:t>
              </a:r>
              <a:r>
                <a:rPr lang="en-US" altLang="zh-CN" sz="1800" b="1" spc="300"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节约用水好公</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民</a:t>
              </a:r>
              <a:endPar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平行四边形 33"/>
            <p:cNvSpPr/>
            <p:nvPr>
              <p:custDataLst>
                <p:tags r:id="rId30"/>
              </p:custDataLst>
            </p:nvPr>
          </p:nvSpPr>
          <p:spPr>
            <a:xfrm>
              <a:off x="4315150" y="3059054"/>
              <a:ext cx="3857250" cy="516887"/>
            </a:xfrm>
            <a:prstGeom prst="parallelogram">
              <a:avLst>
                <a:gd name="adj" fmla="val 48207"/>
              </a:avLst>
            </a:prstGeom>
            <a:noFill/>
            <a:ln w="15875">
              <a:solidFill>
                <a:srgbClr val="00A1D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spc="300">
                <a:solidFill>
                  <a:srgbClr val="00A1DA"/>
                </a:solidFill>
              </a:endParaRPr>
            </a:p>
          </p:txBody>
        </p:sp>
      </p:grpSp>
      <p:grpSp>
        <p:nvGrpSpPr>
          <p:cNvPr id="35" name="组合 34"/>
          <p:cNvGrpSpPr/>
          <p:nvPr>
            <p:custDataLst>
              <p:tags r:id="rId31"/>
            </p:custDataLst>
          </p:nvPr>
        </p:nvGrpSpPr>
        <p:grpSpPr>
          <a:xfrm>
            <a:off x="4669604" y="3654940"/>
            <a:ext cx="3857250" cy="443073"/>
            <a:chOff x="4315150" y="3749559"/>
            <a:chExt cx="3857250" cy="520535"/>
          </a:xfrm>
        </p:grpSpPr>
        <p:sp>
          <p:nvSpPr>
            <p:cNvPr id="36" name="矩形 35"/>
            <p:cNvSpPr/>
            <p:nvPr>
              <p:custDataLst>
                <p:tags r:id="rId32"/>
              </p:custDataLst>
            </p:nvPr>
          </p:nvSpPr>
          <p:spPr>
            <a:xfrm>
              <a:off x="4841197" y="3798238"/>
              <a:ext cx="2827146" cy="405833"/>
            </a:xfrm>
            <a:prstGeom prst="rect">
              <a:avLst/>
            </a:prstGeom>
            <a:ln w="15875">
              <a:noFill/>
            </a:ln>
          </p:spPr>
          <p:txBody>
            <a:bodyPr wrap="square" lIns="68580" tIns="34290" rIns="68580" bIns="34290">
              <a:spAutoFit/>
            </a:bodyPr>
            <a:lstStyle/>
            <a:p>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谈</a:t>
              </a:r>
              <a:r>
                <a:rPr lang="en-US" altLang="zh-CN" sz="1800" b="1" spc="300"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rPr>
                <a:t>节水技术我知晓</a:t>
              </a:r>
              <a:endParaRPr lang="zh-CN" altLang="en-US" sz="1800" b="1" spc="3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7" name="平行四边形 36"/>
            <p:cNvSpPr/>
            <p:nvPr>
              <p:custDataLst>
                <p:tags r:id="rId33"/>
              </p:custDataLst>
            </p:nvPr>
          </p:nvSpPr>
          <p:spPr>
            <a:xfrm>
              <a:off x="4315150" y="3749559"/>
              <a:ext cx="3857250" cy="520535"/>
            </a:xfrm>
            <a:prstGeom prst="parallelogram">
              <a:avLst>
                <a:gd name="adj" fmla="val 48207"/>
              </a:avLst>
            </a:prstGeom>
            <a:noFill/>
            <a:ln w="15875">
              <a:solidFill>
                <a:srgbClr val="00A1D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spc="300">
                <a:solidFill>
                  <a:srgbClr val="00A1DA"/>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25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par>
                          <p:cTn id="14" fill="hold">
                            <p:stCondLst>
                              <p:cond delay="3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1+#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1+#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1+#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0-#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1+#ppt_w/2"/>
                                          </p:val>
                                        </p:tav>
                                        <p:tav tm="100000">
                                          <p:val>
                                            <p:strVal val="#ppt_x"/>
                                          </p:val>
                                        </p:tav>
                                      </p:tavLst>
                                    </p:anim>
                                    <p:anim calcmode="lin" valueType="num">
                                      <p:cBhvr additive="base">
                                        <p:cTn id="6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02230" y="384810"/>
            <a:ext cx="408940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这些用水知识，有必要了解一下</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sp>
        <p:nvSpPr>
          <p:cNvPr id="6" name="Freeform 10"/>
          <p:cNvSpPr/>
          <p:nvPr/>
        </p:nvSpPr>
        <p:spPr bwMode="auto">
          <a:xfrm>
            <a:off x="1986568" y="1466008"/>
            <a:ext cx="5153022" cy="479711"/>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rgbClr val="00A1DA"/>
          </a:solidFill>
          <a:ln>
            <a:noFill/>
          </a:ln>
        </p:spPr>
        <p:txBody>
          <a:bodyPr vert="horz" wrap="square" lIns="68564" tIns="34282" rIns="68564" bIns="34282" numCol="1" anchor="t" anchorCtr="0" compatLnSpc="1"/>
          <a:lstStyle/>
          <a:p>
            <a:endParaRPr lang="zh-CN" altLang="en-US" sz="1180"/>
          </a:p>
        </p:txBody>
      </p:sp>
      <p:grpSp>
        <p:nvGrpSpPr>
          <p:cNvPr id="7" name="组合 6"/>
          <p:cNvGrpSpPr>
            <a:grpSpLocks noChangeAspect="1"/>
          </p:cNvGrpSpPr>
          <p:nvPr>
            <p:custDataLst>
              <p:tags r:id="rId1"/>
            </p:custDataLst>
          </p:nvPr>
        </p:nvGrpSpPr>
        <p:grpSpPr>
          <a:xfrm>
            <a:off x="1350922" y="2008807"/>
            <a:ext cx="1085875" cy="1349688"/>
            <a:chOff x="1881188" y="2136775"/>
            <a:chExt cx="1744662" cy="2168525"/>
          </a:xfrm>
        </p:grpSpPr>
        <p:sp>
          <p:nvSpPr>
            <p:cNvPr id="8" name="Freeform 11"/>
            <p:cNvSpPr/>
            <p:nvPr>
              <p:custDataLst>
                <p:tags r:id="rId2"/>
              </p:custDataLst>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rgbClr val="00A1DA"/>
            </a:solidFill>
            <a:ln w="7" cap="flat">
              <a:noFill/>
              <a:prstDash val="solid"/>
              <a:miter lim="800000"/>
            </a:ln>
          </p:spPr>
          <p:txBody>
            <a:bodyPr vert="horz" wrap="square" lIns="68564" tIns="34282" rIns="68564" bIns="34282" numCol="1" anchor="t" anchorCtr="0" compatLnSpc="1"/>
            <a:lstStyle/>
            <a:p>
              <a:endParaRPr lang="zh-CN" altLang="en-US" sz="1180"/>
            </a:p>
          </p:txBody>
        </p:sp>
        <p:sp>
          <p:nvSpPr>
            <p:cNvPr id="9" name="Oval 15"/>
            <p:cNvSpPr>
              <a:spLocks noChangeArrowheads="1"/>
            </p:cNvSpPr>
            <p:nvPr>
              <p:custDataLst>
                <p:tags r:id="rId3"/>
              </p:custDataLst>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68564" tIns="34282" rIns="68564" bIns="34282" numCol="1" anchor="t" anchorCtr="0" compatLnSpc="1"/>
            <a:lstStyle/>
            <a:p>
              <a:endParaRPr lang="zh-CN" altLang="en-US" sz="1180"/>
            </a:p>
          </p:txBody>
        </p:sp>
      </p:grpSp>
      <p:grpSp>
        <p:nvGrpSpPr>
          <p:cNvPr id="10" name="组合 9"/>
          <p:cNvGrpSpPr>
            <a:grpSpLocks noChangeAspect="1"/>
          </p:cNvGrpSpPr>
          <p:nvPr>
            <p:custDataLst>
              <p:tags r:id="rId4"/>
            </p:custDataLst>
          </p:nvPr>
        </p:nvGrpSpPr>
        <p:grpSpPr>
          <a:xfrm>
            <a:off x="3163200" y="2008807"/>
            <a:ext cx="1084888" cy="1349688"/>
            <a:chOff x="4114800" y="2136775"/>
            <a:chExt cx="1743075" cy="2168525"/>
          </a:xfrm>
        </p:grpSpPr>
        <p:sp>
          <p:nvSpPr>
            <p:cNvPr id="11" name="Freeform 12"/>
            <p:cNvSpPr/>
            <p:nvPr>
              <p:custDataLst>
                <p:tags r:id="rId5"/>
              </p:custDataLst>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rgbClr val="00A1DA"/>
            </a:solidFill>
            <a:ln w="7" cap="flat">
              <a:noFill/>
              <a:prstDash val="solid"/>
              <a:miter lim="800000"/>
            </a:ln>
          </p:spPr>
          <p:txBody>
            <a:bodyPr vert="horz" wrap="square" lIns="68564" tIns="34282" rIns="68564" bIns="34282" numCol="1" anchor="t" anchorCtr="0" compatLnSpc="1"/>
            <a:lstStyle/>
            <a:p>
              <a:endParaRPr lang="zh-CN" altLang="en-US" sz="1180"/>
            </a:p>
          </p:txBody>
        </p:sp>
        <p:sp>
          <p:nvSpPr>
            <p:cNvPr id="12" name="Oval 15"/>
            <p:cNvSpPr>
              <a:spLocks noChangeArrowheads="1"/>
            </p:cNvSpPr>
            <p:nvPr>
              <p:custDataLst>
                <p:tags r:id="rId6"/>
              </p:custDataLst>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68564" tIns="34282" rIns="68564" bIns="34282" numCol="1" anchor="t" anchorCtr="0" compatLnSpc="1"/>
            <a:lstStyle/>
            <a:p>
              <a:endParaRPr lang="zh-CN" altLang="en-US" sz="1180"/>
            </a:p>
          </p:txBody>
        </p:sp>
      </p:grpSp>
      <p:grpSp>
        <p:nvGrpSpPr>
          <p:cNvPr id="13" name="组合 12"/>
          <p:cNvGrpSpPr>
            <a:grpSpLocks noChangeAspect="1"/>
          </p:cNvGrpSpPr>
          <p:nvPr>
            <p:custDataLst>
              <p:tags r:id="rId7"/>
            </p:custDataLst>
          </p:nvPr>
        </p:nvGrpSpPr>
        <p:grpSpPr>
          <a:xfrm>
            <a:off x="4953461" y="2008807"/>
            <a:ext cx="1085875" cy="1349688"/>
            <a:chOff x="6391275" y="2136775"/>
            <a:chExt cx="1744662" cy="2168525"/>
          </a:xfrm>
        </p:grpSpPr>
        <p:sp>
          <p:nvSpPr>
            <p:cNvPr id="14" name="Freeform 13"/>
            <p:cNvSpPr/>
            <p:nvPr>
              <p:custDataLst>
                <p:tags r:id="rId8"/>
              </p:custDataLst>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rgbClr val="00A1DA"/>
            </a:solidFill>
            <a:ln w="7" cap="flat">
              <a:noFill/>
              <a:prstDash val="solid"/>
              <a:miter lim="800000"/>
            </a:ln>
          </p:spPr>
          <p:txBody>
            <a:bodyPr vert="horz" wrap="square" lIns="68564" tIns="34282" rIns="68564" bIns="34282" numCol="1" anchor="t" anchorCtr="0" compatLnSpc="1"/>
            <a:lstStyle/>
            <a:p>
              <a:endParaRPr lang="zh-CN" altLang="en-US" sz="1180"/>
            </a:p>
          </p:txBody>
        </p:sp>
        <p:sp>
          <p:nvSpPr>
            <p:cNvPr id="15" name="Oval 15"/>
            <p:cNvSpPr>
              <a:spLocks noChangeArrowheads="1"/>
            </p:cNvSpPr>
            <p:nvPr>
              <p:custDataLst>
                <p:tags r:id="rId9"/>
              </p:custDataLst>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68564" tIns="34282" rIns="68564" bIns="34282" numCol="1" anchor="t" anchorCtr="0" compatLnSpc="1"/>
            <a:lstStyle/>
            <a:p>
              <a:endParaRPr lang="zh-CN" altLang="en-US" sz="1180"/>
            </a:p>
          </p:txBody>
        </p:sp>
      </p:grpSp>
      <p:grpSp>
        <p:nvGrpSpPr>
          <p:cNvPr id="16" name="组合 15"/>
          <p:cNvGrpSpPr>
            <a:grpSpLocks noChangeAspect="1"/>
          </p:cNvGrpSpPr>
          <p:nvPr>
            <p:custDataLst>
              <p:tags r:id="rId10"/>
            </p:custDataLst>
          </p:nvPr>
        </p:nvGrpSpPr>
        <p:grpSpPr>
          <a:xfrm>
            <a:off x="6752274" y="2008807"/>
            <a:ext cx="1084888" cy="1349688"/>
            <a:chOff x="8689975" y="2136775"/>
            <a:chExt cx="1743075" cy="2168525"/>
          </a:xfrm>
        </p:grpSpPr>
        <p:sp>
          <p:nvSpPr>
            <p:cNvPr id="17" name="Freeform 14"/>
            <p:cNvSpPr/>
            <p:nvPr>
              <p:custDataLst>
                <p:tags r:id="rId11"/>
              </p:custDataLst>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rgbClr val="00A1DA"/>
            </a:solidFill>
            <a:ln w="7" cap="flat">
              <a:noFill/>
              <a:prstDash val="solid"/>
              <a:miter lim="800000"/>
            </a:ln>
          </p:spPr>
          <p:txBody>
            <a:bodyPr vert="horz" wrap="square" lIns="68564" tIns="34282" rIns="68564" bIns="34282" numCol="1" anchor="t" anchorCtr="0" compatLnSpc="1"/>
            <a:lstStyle/>
            <a:p>
              <a:endParaRPr lang="zh-CN" altLang="en-US" sz="1180"/>
            </a:p>
          </p:txBody>
        </p:sp>
        <p:sp>
          <p:nvSpPr>
            <p:cNvPr id="18" name="Oval 15"/>
            <p:cNvSpPr>
              <a:spLocks noChangeArrowheads="1"/>
            </p:cNvSpPr>
            <p:nvPr>
              <p:custDataLst>
                <p:tags r:id="rId12"/>
              </p:custDataLst>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68564" tIns="34282" rIns="68564" bIns="34282" numCol="1" anchor="t" anchorCtr="0" compatLnSpc="1"/>
            <a:lstStyle/>
            <a:p>
              <a:endParaRPr lang="zh-CN" altLang="en-US" sz="1180"/>
            </a:p>
          </p:txBody>
        </p:sp>
      </p:grpSp>
      <p:sp>
        <p:nvSpPr>
          <p:cNvPr id="19" name="TextBox 14"/>
          <p:cNvSpPr txBox="1"/>
          <p:nvPr>
            <p:custDataLst>
              <p:tags r:id="rId13"/>
            </p:custDataLst>
          </p:nvPr>
        </p:nvSpPr>
        <p:spPr>
          <a:xfrm>
            <a:off x="1632309" y="2286350"/>
            <a:ext cx="563880" cy="553085"/>
          </a:xfrm>
          <a:prstGeom prst="rect">
            <a:avLst/>
          </a:prstGeom>
          <a:noFill/>
        </p:spPr>
        <p:txBody>
          <a:bodyPr wrap="none" rtlCol="0">
            <a:spAutoFit/>
          </a:bodyPr>
          <a:lstStyle/>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适量</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使用</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15"/>
          <p:cNvSpPr txBox="1"/>
          <p:nvPr>
            <p:custDataLst>
              <p:tags r:id="rId14"/>
            </p:custDataLst>
          </p:nvPr>
        </p:nvSpPr>
        <p:spPr>
          <a:xfrm>
            <a:off x="3444094" y="2286350"/>
            <a:ext cx="563880" cy="553085"/>
          </a:xfrm>
          <a:prstGeom prst="rect">
            <a:avLst/>
          </a:prstGeom>
          <a:noFill/>
        </p:spPr>
        <p:txBody>
          <a:bodyPr wrap="none" rtlCol="0">
            <a:sp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一水</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多</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用</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16"/>
          <p:cNvSpPr txBox="1"/>
          <p:nvPr>
            <p:custDataLst>
              <p:tags r:id="rId15"/>
            </p:custDataLst>
          </p:nvPr>
        </p:nvSpPr>
        <p:spPr>
          <a:xfrm>
            <a:off x="5234848" y="2286350"/>
            <a:ext cx="563880" cy="553085"/>
          </a:xfrm>
          <a:prstGeom prst="rect">
            <a:avLst/>
          </a:prstGeom>
          <a:noFill/>
        </p:spPr>
        <p:txBody>
          <a:bodyPr wrap="none" rtlCol="0">
            <a:spAutoFit/>
          </a:bodyPr>
          <a:lstStyle/>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器皿</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盛水</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17"/>
          <p:cNvSpPr txBox="1"/>
          <p:nvPr>
            <p:custDataLst>
              <p:tags r:id="rId16"/>
            </p:custDataLst>
          </p:nvPr>
        </p:nvSpPr>
        <p:spPr>
          <a:xfrm>
            <a:off x="7026561" y="2286350"/>
            <a:ext cx="563880" cy="553085"/>
          </a:xfrm>
          <a:prstGeom prst="rect">
            <a:avLst/>
          </a:prstGeom>
          <a:noFill/>
        </p:spPr>
        <p:txBody>
          <a:bodyPr wrap="none" rtlCol="0">
            <a:spAutoFit/>
          </a:bodyPr>
          <a:lstStyle/>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做好</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检查</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060182" y="979992"/>
            <a:ext cx="3028605" cy="431948"/>
            <a:chOff x="4170601" y="764704"/>
            <a:chExt cx="3748917" cy="576064"/>
          </a:xfrm>
        </p:grpSpPr>
        <p:sp>
          <p:nvSpPr>
            <p:cNvPr id="24" name="圆角矩形 23"/>
            <p:cNvSpPr/>
            <p:nvPr/>
          </p:nvSpPr>
          <p:spPr bwMode="auto">
            <a:xfrm>
              <a:off x="4170601" y="764704"/>
              <a:ext cx="3748917" cy="576064"/>
            </a:xfrm>
            <a:prstGeom prst="roundRect">
              <a:avLst/>
            </a:prstGeom>
            <a:solidFill>
              <a:srgbClr val="00A1DA"/>
            </a:solidFill>
            <a:ln w="9525" cap="flat" cmpd="sng" algn="ctr">
              <a:noFill/>
              <a:prstDash val="solid"/>
              <a:round/>
              <a:headEnd type="none" w="med" len="med"/>
              <a:tailEnd type="none" w="med" len="med"/>
            </a:ln>
            <a:effectLst/>
          </p:spPr>
          <p:txBody>
            <a:bodyPr vert="horz" wrap="square" lIns="68564" tIns="34282" rIns="68564" bIns="34282" numCol="1" rtlCol="0" anchor="t" anchorCtr="0" compatLnSpc="1"/>
            <a:lstStyle/>
            <a:p>
              <a:pPr defTabSz="685800" fontAlgn="base">
                <a:spcBef>
                  <a:spcPct val="0"/>
                </a:spcBef>
                <a:spcAft>
                  <a:spcPct val="0"/>
                </a:spcAft>
              </a:pPr>
              <a:endParaRPr lang="zh-CN" altLang="en-US" sz="1350">
                <a:latin typeface="Arial" panose="020B0604020202020204" pitchFamily="34" charset="0"/>
                <a:ea typeface="宋体" panose="02010600030101010101" pitchFamily="2" charset="-122"/>
              </a:endParaRPr>
            </a:p>
          </p:txBody>
        </p:sp>
        <p:sp>
          <p:nvSpPr>
            <p:cNvPr id="25" name="TextBox 20"/>
            <p:cNvSpPr txBox="1"/>
            <p:nvPr/>
          </p:nvSpPr>
          <p:spPr>
            <a:xfrm>
              <a:off x="4870969" y="831245"/>
              <a:ext cx="2348646" cy="429359"/>
            </a:xfrm>
            <a:prstGeom prst="rect">
              <a:avLst/>
            </a:prstGeom>
            <a:noFill/>
          </p:spPr>
          <p:txBody>
            <a:bodyPr wrap="none" rtlCol="0">
              <a:spAutoFit/>
            </a:bodyPr>
            <a:lstStyle/>
            <a:p>
              <a:r>
                <a:rPr lang="zh-CN" altLang="en-US" sz="1500" dirty="0">
                  <a:solidFill>
                    <a:srgbClr val="F8F8F8"/>
                  </a:solidFill>
                  <a:latin typeface="微软雅黑" panose="020B0503020204020204" pitchFamily="34" charset="-122"/>
                  <a:ea typeface="微软雅黑" panose="020B0503020204020204" pitchFamily="34" charset="-122"/>
                </a:rPr>
                <a:t>日常生活节水小</a:t>
              </a:r>
              <a:r>
                <a:rPr lang="zh-CN" altLang="en-US" sz="1500" dirty="0">
                  <a:solidFill>
                    <a:srgbClr val="F8F8F8"/>
                  </a:solidFill>
                  <a:latin typeface="微软雅黑" panose="020B0503020204020204" pitchFamily="34" charset="-122"/>
                  <a:ea typeface="微软雅黑" panose="020B0503020204020204" pitchFamily="34" charset="-122"/>
                </a:rPr>
                <a:t>常识</a:t>
              </a:r>
              <a:endParaRPr lang="zh-CN" altLang="en-US" sz="1500" dirty="0">
                <a:solidFill>
                  <a:srgbClr val="F8F8F8"/>
                </a:solidFill>
                <a:latin typeface="微软雅黑" panose="020B0503020204020204" pitchFamily="34" charset="-122"/>
                <a:ea typeface="微软雅黑" panose="020B0503020204020204" pitchFamily="34" charset="-122"/>
              </a:endParaRPr>
            </a:p>
          </p:txBody>
        </p:sp>
      </p:grpSp>
      <p:grpSp>
        <p:nvGrpSpPr>
          <p:cNvPr id="26" name="组合 25"/>
          <p:cNvGrpSpPr/>
          <p:nvPr>
            <p:custDataLst>
              <p:tags r:id="rId17"/>
            </p:custDataLst>
          </p:nvPr>
        </p:nvGrpSpPr>
        <p:grpSpPr>
          <a:xfrm>
            <a:off x="1116416" y="3478053"/>
            <a:ext cx="1563602" cy="1361425"/>
            <a:chOff x="1600200" y="4427438"/>
            <a:chExt cx="2308225" cy="1815653"/>
          </a:xfrm>
        </p:grpSpPr>
        <p:sp>
          <p:nvSpPr>
            <p:cNvPr id="27" name="Freeform 6"/>
            <p:cNvSpPr/>
            <p:nvPr>
              <p:custDataLst>
                <p:tags r:id="rId18"/>
              </p:custDataLst>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68564" tIns="34282" rIns="68564" bIns="34282" numCol="1" anchor="t" anchorCtr="0" compatLnSpc="1"/>
            <a:lstStyle/>
            <a:p>
              <a:endParaRPr lang="zh-CN" altLang="en-US" sz="1050">
                <a:solidFill>
                  <a:schemeClr val="tx1">
                    <a:lumMod val="85000"/>
                    <a:lumOff val="15000"/>
                  </a:schemeClr>
                </a:solidFill>
              </a:endParaRPr>
            </a:p>
          </p:txBody>
        </p:sp>
        <p:sp>
          <p:nvSpPr>
            <p:cNvPr id="28" name="Rectangle 11"/>
            <p:cNvSpPr>
              <a:spLocks noChangeArrowheads="1"/>
            </p:cNvSpPr>
            <p:nvPr>
              <p:custDataLst>
                <p:tags r:id="rId19"/>
              </p:custDataLst>
            </p:nvPr>
          </p:nvSpPr>
          <p:spPr bwMode="auto">
            <a:xfrm>
              <a:off x="1768475" y="4588534"/>
              <a:ext cx="2025651" cy="1517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18" tIns="27209" rIns="54418" bIns="27209">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lnSpc>
                  <a:spcPct val="150000"/>
                </a:lnSpc>
              </a:pPr>
              <a:r>
                <a:rPr lang="zh-CN" altLang="en-US" sz="95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需要多少取多少，安装流水控制器，控制水龙头流量，在洗蔬果、洗手绢、刮胡子时，不要让水一直流着，洗澡时，应间断放水沐浴，小件衣物，提倡手洗，可节约大量用水。</a:t>
              </a:r>
              <a:endPar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custDataLst>
              <p:tags r:id="rId20"/>
            </p:custDataLst>
          </p:nvPr>
        </p:nvGrpSpPr>
        <p:grpSpPr>
          <a:xfrm>
            <a:off x="2936268" y="3478053"/>
            <a:ext cx="1563602" cy="1361425"/>
            <a:chOff x="1600200" y="4427438"/>
            <a:chExt cx="2308225" cy="1815653"/>
          </a:xfrm>
        </p:grpSpPr>
        <p:sp>
          <p:nvSpPr>
            <p:cNvPr id="30" name="Freeform 6"/>
            <p:cNvSpPr/>
            <p:nvPr>
              <p:custDataLst>
                <p:tags r:id="rId21"/>
              </p:custDataLst>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68564" tIns="34282" rIns="68564" bIns="34282" numCol="1" anchor="t" anchorCtr="0" compatLnSpc="1"/>
            <a:lstStyle/>
            <a:p>
              <a:endParaRPr lang="zh-CN" altLang="en-US" sz="1050">
                <a:solidFill>
                  <a:schemeClr val="tx1">
                    <a:lumMod val="85000"/>
                    <a:lumOff val="15000"/>
                  </a:schemeClr>
                </a:solidFill>
              </a:endParaRPr>
            </a:p>
          </p:txBody>
        </p:sp>
        <p:sp>
          <p:nvSpPr>
            <p:cNvPr id="31" name="Rectangle 11"/>
            <p:cNvSpPr>
              <a:spLocks noChangeArrowheads="1"/>
            </p:cNvSpPr>
            <p:nvPr>
              <p:custDataLst>
                <p:tags r:id="rId22"/>
              </p:custDataLst>
            </p:nvPr>
          </p:nvSpPr>
          <p:spPr bwMode="auto">
            <a:xfrm>
              <a:off x="1768475" y="4588534"/>
              <a:ext cx="2025651" cy="1517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18" tIns="27209" rIns="54418" bIns="27209">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lnSpc>
                  <a:spcPct val="150000"/>
                </a:lnSpc>
              </a:pPr>
              <a:r>
                <a:rPr lang="zh-CN" altLang="en-US" sz="95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 洗车时，利用机械自动洗车，洗车水经处理后还可循环使用。用淘米的水来洗菜，再用清水冲净。清洗衣物的水，可用于冲厕所、擦地板。洗脸、洗脚水，可以用于冲厕所。</a:t>
              </a:r>
              <a:endPar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custDataLst>
              <p:tags r:id="rId23"/>
            </p:custDataLst>
          </p:nvPr>
        </p:nvGrpSpPr>
        <p:grpSpPr>
          <a:xfrm>
            <a:off x="4727122" y="3478053"/>
            <a:ext cx="1563602" cy="1361425"/>
            <a:chOff x="1600200" y="4427438"/>
            <a:chExt cx="2308225" cy="1815653"/>
          </a:xfrm>
        </p:grpSpPr>
        <p:sp>
          <p:nvSpPr>
            <p:cNvPr id="33" name="Freeform 6"/>
            <p:cNvSpPr/>
            <p:nvPr>
              <p:custDataLst>
                <p:tags r:id="rId24"/>
              </p:custDataLst>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68564" tIns="34282" rIns="68564" bIns="34282" numCol="1" anchor="t" anchorCtr="0" compatLnSpc="1"/>
            <a:lstStyle/>
            <a:p>
              <a:endParaRPr lang="zh-CN" altLang="en-US" sz="1050">
                <a:solidFill>
                  <a:schemeClr val="tx1">
                    <a:lumMod val="85000"/>
                    <a:lumOff val="15000"/>
                  </a:schemeClr>
                </a:solidFill>
              </a:endParaRPr>
            </a:p>
          </p:txBody>
        </p:sp>
        <p:sp>
          <p:nvSpPr>
            <p:cNvPr id="34" name="Rectangle 11"/>
            <p:cNvSpPr>
              <a:spLocks noChangeArrowheads="1"/>
            </p:cNvSpPr>
            <p:nvPr>
              <p:custDataLst>
                <p:tags r:id="rId25"/>
              </p:custDataLst>
            </p:nvPr>
          </p:nvSpPr>
          <p:spPr bwMode="auto">
            <a:xfrm>
              <a:off x="1768475" y="4588534"/>
              <a:ext cx="2025651" cy="1517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18" tIns="27209" rIns="54418" bIns="27209">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lnSpc>
                  <a:spcPct val="150000"/>
                </a:lnSpc>
              </a:pPr>
              <a:r>
                <a:rPr lang="zh-CN" altLang="en-US" sz="95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刷牙用杯子接水，</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sym typeface="+mn-ea"/>
                </a:rPr>
                <a:t>只需要3杯水即0.6L，</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如果水龙头开着2分钟，会浪费18L水。洗</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sym typeface="+mn-ea"/>
                </a:rPr>
                <a:t>果</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蔬用菜盆接水清洗3-4次，洗净约12L水，相比水龙头一直冲洗至干净，可节水48L。</a:t>
              </a:r>
              <a:endPar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custDataLst>
              <p:tags r:id="rId26"/>
            </p:custDataLst>
          </p:nvPr>
        </p:nvGrpSpPr>
        <p:grpSpPr>
          <a:xfrm>
            <a:off x="6517976" y="3478053"/>
            <a:ext cx="1563602" cy="1361425"/>
            <a:chOff x="1600200" y="4427438"/>
            <a:chExt cx="2308225" cy="1815653"/>
          </a:xfrm>
        </p:grpSpPr>
        <p:sp>
          <p:nvSpPr>
            <p:cNvPr id="36" name="Freeform 6"/>
            <p:cNvSpPr/>
            <p:nvPr>
              <p:custDataLst>
                <p:tags r:id="rId27"/>
              </p:custDataLst>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68564" tIns="34282" rIns="68564" bIns="34282" numCol="1" anchor="t" anchorCtr="0" compatLnSpc="1"/>
            <a:lstStyle/>
            <a:p>
              <a:endParaRPr lang="zh-CN" altLang="en-US" sz="1050">
                <a:solidFill>
                  <a:schemeClr val="tx1">
                    <a:lumMod val="85000"/>
                    <a:lumOff val="15000"/>
                  </a:schemeClr>
                </a:solidFill>
              </a:endParaRPr>
            </a:p>
          </p:txBody>
        </p:sp>
        <p:sp>
          <p:nvSpPr>
            <p:cNvPr id="37" name="Rectangle 11"/>
            <p:cNvSpPr>
              <a:spLocks noChangeArrowheads="1"/>
            </p:cNvSpPr>
            <p:nvPr>
              <p:custDataLst>
                <p:tags r:id="rId28"/>
              </p:custDataLst>
            </p:nvPr>
          </p:nvSpPr>
          <p:spPr bwMode="auto">
            <a:xfrm>
              <a:off x="1768475" y="4588534"/>
              <a:ext cx="2025651" cy="1517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54418" tIns="27209" rIns="54418" bIns="27209">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lnSpc>
                  <a:spcPct val="150000"/>
                </a:lnSpc>
              </a:pPr>
              <a:r>
                <a:rPr lang="zh-CN" altLang="en-US" sz="95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定期检查抽水泵、水池、水箱，有无漏水情况。外出前，检查家里的用水器具是否关闭严实，滴水的水龙头应及时关紧。单位放长假时要检查用水设施是否及时</a:t>
              </a:r>
              <a:r>
                <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rPr>
                <a:t>关闭。</a:t>
              </a:r>
              <a:endParaRPr lang="zh-CN" altLang="en-US" sz="7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6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25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300" fill="hold"/>
                                        <p:tgtEl>
                                          <p:spTgt spid="19"/>
                                        </p:tgtEl>
                                        <p:attrNameLst>
                                          <p:attrName>ppt_w</p:attrName>
                                        </p:attrNameLst>
                                      </p:cBhvr>
                                      <p:tavLst>
                                        <p:tav tm="0">
                                          <p:val>
                                            <p:fltVal val="0"/>
                                          </p:val>
                                        </p:tav>
                                        <p:tav tm="100000">
                                          <p:val>
                                            <p:strVal val="#ppt_w"/>
                                          </p:val>
                                        </p:tav>
                                      </p:tavLst>
                                    </p:anim>
                                    <p:anim calcmode="lin" valueType="num">
                                      <p:cBhvr>
                                        <p:cTn id="44" dur="300" fill="hold"/>
                                        <p:tgtEl>
                                          <p:spTgt spid="19"/>
                                        </p:tgtEl>
                                        <p:attrNameLst>
                                          <p:attrName>ppt_h</p:attrName>
                                        </p:attrNameLst>
                                      </p:cBhvr>
                                      <p:tavLst>
                                        <p:tav tm="0">
                                          <p:val>
                                            <p:fltVal val="0"/>
                                          </p:val>
                                        </p:tav>
                                        <p:tav tm="100000">
                                          <p:val>
                                            <p:strVal val="#ppt_h"/>
                                          </p:val>
                                        </p:tav>
                                      </p:tavLst>
                                    </p:anim>
                                    <p:anim calcmode="lin" valueType="num">
                                      <p:cBhvr>
                                        <p:cTn id="45" dur="300" fill="hold"/>
                                        <p:tgtEl>
                                          <p:spTgt spid="19"/>
                                        </p:tgtEl>
                                        <p:attrNameLst>
                                          <p:attrName>style.rotation</p:attrName>
                                        </p:attrNameLst>
                                      </p:cBhvr>
                                      <p:tavLst>
                                        <p:tav tm="0">
                                          <p:val>
                                            <p:fltVal val="90"/>
                                          </p:val>
                                        </p:tav>
                                        <p:tav tm="100000">
                                          <p:val>
                                            <p:fltVal val="0"/>
                                          </p:val>
                                        </p:tav>
                                      </p:tavLst>
                                    </p:anim>
                                    <p:animEffect transition="in" filter="fade">
                                      <p:cBhvr>
                                        <p:cTn id="46" dur="300"/>
                                        <p:tgtEl>
                                          <p:spTgt spid="19"/>
                                        </p:tgtEl>
                                      </p:cBhvr>
                                    </p:animEffect>
                                  </p:childTnLst>
                                </p:cTn>
                              </p:par>
                            </p:childTnLst>
                          </p:cTn>
                        </p:par>
                        <p:par>
                          <p:cTn id="47" fill="hold">
                            <p:stCondLst>
                              <p:cond delay="3000"/>
                            </p:stCondLst>
                            <p:childTnLst>
                              <p:par>
                                <p:cTn id="48" presetID="22" presetClass="entr" presetSubtype="1"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up)">
                                      <p:cBhvr>
                                        <p:cTn id="50" dur="500"/>
                                        <p:tgtEl>
                                          <p:spTgt spid="26"/>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300" fill="hold"/>
                                        <p:tgtEl>
                                          <p:spTgt spid="20"/>
                                        </p:tgtEl>
                                        <p:attrNameLst>
                                          <p:attrName>ppt_w</p:attrName>
                                        </p:attrNameLst>
                                      </p:cBhvr>
                                      <p:tavLst>
                                        <p:tav tm="0">
                                          <p:val>
                                            <p:fltVal val="0"/>
                                          </p:val>
                                        </p:tav>
                                        <p:tav tm="100000">
                                          <p:val>
                                            <p:strVal val="#ppt_w"/>
                                          </p:val>
                                        </p:tav>
                                      </p:tavLst>
                                    </p:anim>
                                    <p:anim calcmode="lin" valueType="num">
                                      <p:cBhvr>
                                        <p:cTn id="55" dur="300" fill="hold"/>
                                        <p:tgtEl>
                                          <p:spTgt spid="20"/>
                                        </p:tgtEl>
                                        <p:attrNameLst>
                                          <p:attrName>ppt_h</p:attrName>
                                        </p:attrNameLst>
                                      </p:cBhvr>
                                      <p:tavLst>
                                        <p:tav tm="0">
                                          <p:val>
                                            <p:fltVal val="0"/>
                                          </p:val>
                                        </p:tav>
                                        <p:tav tm="100000">
                                          <p:val>
                                            <p:strVal val="#ppt_h"/>
                                          </p:val>
                                        </p:tav>
                                      </p:tavLst>
                                    </p:anim>
                                    <p:anim calcmode="lin" valueType="num">
                                      <p:cBhvr>
                                        <p:cTn id="56" dur="300" fill="hold"/>
                                        <p:tgtEl>
                                          <p:spTgt spid="20"/>
                                        </p:tgtEl>
                                        <p:attrNameLst>
                                          <p:attrName>style.rotation</p:attrName>
                                        </p:attrNameLst>
                                      </p:cBhvr>
                                      <p:tavLst>
                                        <p:tav tm="0">
                                          <p:val>
                                            <p:fltVal val="90"/>
                                          </p:val>
                                        </p:tav>
                                        <p:tav tm="100000">
                                          <p:val>
                                            <p:fltVal val="0"/>
                                          </p:val>
                                        </p:tav>
                                      </p:tavLst>
                                    </p:anim>
                                    <p:animEffect transition="in" filter="fade">
                                      <p:cBhvr>
                                        <p:cTn id="57" dur="300"/>
                                        <p:tgtEl>
                                          <p:spTgt spid="20"/>
                                        </p:tgtEl>
                                      </p:cBhvr>
                                    </p:animEffect>
                                  </p:childTnLst>
                                </p:cTn>
                              </p:par>
                            </p:childTnLst>
                          </p:cTn>
                        </p:par>
                        <p:par>
                          <p:cTn id="58" fill="hold">
                            <p:stCondLst>
                              <p:cond delay="4000"/>
                            </p:stCondLst>
                            <p:childTnLst>
                              <p:par>
                                <p:cTn id="59" presetID="22" presetClass="entr" presetSubtype="1"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childTnLst>
                          </p:cTn>
                        </p:par>
                        <p:par>
                          <p:cTn id="62" fill="hold">
                            <p:stCondLst>
                              <p:cond delay="4500"/>
                            </p:stCondLst>
                            <p:childTnLst>
                              <p:par>
                                <p:cTn id="63" presetID="31"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300" fill="hold"/>
                                        <p:tgtEl>
                                          <p:spTgt spid="21"/>
                                        </p:tgtEl>
                                        <p:attrNameLst>
                                          <p:attrName>ppt_w</p:attrName>
                                        </p:attrNameLst>
                                      </p:cBhvr>
                                      <p:tavLst>
                                        <p:tav tm="0">
                                          <p:val>
                                            <p:fltVal val="0"/>
                                          </p:val>
                                        </p:tav>
                                        <p:tav tm="100000">
                                          <p:val>
                                            <p:strVal val="#ppt_w"/>
                                          </p:val>
                                        </p:tav>
                                      </p:tavLst>
                                    </p:anim>
                                    <p:anim calcmode="lin" valueType="num">
                                      <p:cBhvr>
                                        <p:cTn id="66" dur="300" fill="hold"/>
                                        <p:tgtEl>
                                          <p:spTgt spid="21"/>
                                        </p:tgtEl>
                                        <p:attrNameLst>
                                          <p:attrName>ppt_h</p:attrName>
                                        </p:attrNameLst>
                                      </p:cBhvr>
                                      <p:tavLst>
                                        <p:tav tm="0">
                                          <p:val>
                                            <p:fltVal val="0"/>
                                          </p:val>
                                        </p:tav>
                                        <p:tav tm="100000">
                                          <p:val>
                                            <p:strVal val="#ppt_h"/>
                                          </p:val>
                                        </p:tav>
                                      </p:tavLst>
                                    </p:anim>
                                    <p:anim calcmode="lin" valueType="num">
                                      <p:cBhvr>
                                        <p:cTn id="67" dur="300" fill="hold"/>
                                        <p:tgtEl>
                                          <p:spTgt spid="21"/>
                                        </p:tgtEl>
                                        <p:attrNameLst>
                                          <p:attrName>style.rotation</p:attrName>
                                        </p:attrNameLst>
                                      </p:cBhvr>
                                      <p:tavLst>
                                        <p:tav tm="0">
                                          <p:val>
                                            <p:fltVal val="90"/>
                                          </p:val>
                                        </p:tav>
                                        <p:tav tm="100000">
                                          <p:val>
                                            <p:fltVal val="0"/>
                                          </p:val>
                                        </p:tav>
                                      </p:tavLst>
                                    </p:anim>
                                    <p:animEffect transition="in" filter="fade">
                                      <p:cBhvr>
                                        <p:cTn id="68" dur="300"/>
                                        <p:tgtEl>
                                          <p:spTgt spid="21"/>
                                        </p:tgtEl>
                                      </p:cBhvr>
                                    </p:animEffect>
                                  </p:childTnLst>
                                </p:cTn>
                              </p:par>
                            </p:childTnLst>
                          </p:cTn>
                        </p:par>
                        <p:par>
                          <p:cTn id="69" fill="hold">
                            <p:stCondLst>
                              <p:cond delay="5000"/>
                            </p:stCondLst>
                            <p:childTnLst>
                              <p:par>
                                <p:cTn id="70" presetID="22" presetClass="entr" presetSubtype="1" fill="hold"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up)">
                                      <p:cBhvr>
                                        <p:cTn id="72" dur="500"/>
                                        <p:tgtEl>
                                          <p:spTgt spid="32"/>
                                        </p:tgtEl>
                                      </p:cBhvr>
                                    </p:animEffect>
                                  </p:childTnLst>
                                </p:cTn>
                              </p:par>
                            </p:childTnLst>
                          </p:cTn>
                        </p:par>
                        <p:par>
                          <p:cTn id="73" fill="hold">
                            <p:stCondLst>
                              <p:cond delay="5500"/>
                            </p:stCondLst>
                            <p:childTnLst>
                              <p:par>
                                <p:cTn id="74" presetID="31"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300" fill="hold"/>
                                        <p:tgtEl>
                                          <p:spTgt spid="22"/>
                                        </p:tgtEl>
                                        <p:attrNameLst>
                                          <p:attrName>ppt_w</p:attrName>
                                        </p:attrNameLst>
                                      </p:cBhvr>
                                      <p:tavLst>
                                        <p:tav tm="0">
                                          <p:val>
                                            <p:fltVal val="0"/>
                                          </p:val>
                                        </p:tav>
                                        <p:tav tm="100000">
                                          <p:val>
                                            <p:strVal val="#ppt_w"/>
                                          </p:val>
                                        </p:tav>
                                      </p:tavLst>
                                    </p:anim>
                                    <p:anim calcmode="lin" valueType="num">
                                      <p:cBhvr>
                                        <p:cTn id="77" dur="300" fill="hold"/>
                                        <p:tgtEl>
                                          <p:spTgt spid="22"/>
                                        </p:tgtEl>
                                        <p:attrNameLst>
                                          <p:attrName>ppt_h</p:attrName>
                                        </p:attrNameLst>
                                      </p:cBhvr>
                                      <p:tavLst>
                                        <p:tav tm="0">
                                          <p:val>
                                            <p:fltVal val="0"/>
                                          </p:val>
                                        </p:tav>
                                        <p:tav tm="100000">
                                          <p:val>
                                            <p:strVal val="#ppt_h"/>
                                          </p:val>
                                        </p:tav>
                                      </p:tavLst>
                                    </p:anim>
                                    <p:anim calcmode="lin" valueType="num">
                                      <p:cBhvr>
                                        <p:cTn id="78" dur="300" fill="hold"/>
                                        <p:tgtEl>
                                          <p:spTgt spid="22"/>
                                        </p:tgtEl>
                                        <p:attrNameLst>
                                          <p:attrName>style.rotation</p:attrName>
                                        </p:attrNameLst>
                                      </p:cBhvr>
                                      <p:tavLst>
                                        <p:tav tm="0">
                                          <p:val>
                                            <p:fltVal val="90"/>
                                          </p:val>
                                        </p:tav>
                                        <p:tav tm="100000">
                                          <p:val>
                                            <p:fltVal val="0"/>
                                          </p:val>
                                        </p:tav>
                                      </p:tavLst>
                                    </p:anim>
                                    <p:animEffect transition="in" filter="fade">
                                      <p:cBhvr>
                                        <p:cTn id="79" dur="300"/>
                                        <p:tgtEl>
                                          <p:spTgt spid="22"/>
                                        </p:tgtEl>
                                      </p:cBhvr>
                                    </p:animEffect>
                                  </p:childTnLst>
                                </p:cTn>
                              </p:par>
                            </p:childTnLst>
                          </p:cTn>
                        </p:par>
                        <p:par>
                          <p:cTn id="80" fill="hold">
                            <p:stCondLst>
                              <p:cond delay="6000"/>
                            </p:stCondLst>
                            <p:childTnLst>
                              <p:par>
                                <p:cTn id="81" presetID="22" presetClass="entr" presetSubtype="1"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up)">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0273"/>
            <a:ext cx="9144000" cy="20726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636695"/>
            <a:ext cx="5173248" cy="272276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4019269"/>
            <a:ext cx="1110414" cy="72222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4194323"/>
            <a:ext cx="1123622" cy="64014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921" y="195634"/>
            <a:ext cx="1933148" cy="1933148"/>
          </a:xfrm>
          <a:prstGeom prst="rect">
            <a:avLst/>
          </a:prstGeom>
        </p:spPr>
      </p:pic>
      <p:sp>
        <p:nvSpPr>
          <p:cNvPr id="10" name="矩形 9"/>
          <p:cNvSpPr>
            <a:spLocks noChangeArrowheads="1"/>
          </p:cNvSpPr>
          <p:nvPr/>
        </p:nvSpPr>
        <p:spPr bwMode="auto">
          <a:xfrm>
            <a:off x="4190340" y="937787"/>
            <a:ext cx="378309" cy="44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500"/>
              </a:lnSpc>
            </a:pPr>
            <a:r>
              <a:rPr lang="en-US" altLang="zh-CN" sz="2400" b="1" dirty="0" smtClean="0">
                <a:solidFill>
                  <a:srgbClr val="00A1DA"/>
                </a:solidFill>
                <a:latin typeface="微软雅黑" panose="020B0503020204020204" pitchFamily="34" charset="-122"/>
                <a:ea typeface="微软雅黑" panose="020B0503020204020204" pitchFamily="34" charset="-122"/>
              </a:rPr>
              <a:t>04</a:t>
            </a:r>
            <a:endParaRPr lang="en-US" altLang="zh-CN" sz="2400" b="1" dirty="0" smtClean="0">
              <a:solidFill>
                <a:srgbClr val="00A1D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49495" y="2051920"/>
            <a:ext cx="4420406" cy="1076325"/>
          </a:xfrm>
          <a:prstGeom prst="rect">
            <a:avLst/>
          </a:prstGeom>
          <a:noFill/>
        </p:spPr>
        <p:txBody>
          <a:bodyPr wrap="square" rtlCol="0">
            <a:spAutoFit/>
          </a:bodyPr>
          <a:lstStyle/>
          <a:p>
            <a:pPr algn="ctr"/>
            <a:r>
              <a:rPr lang="zh-CN" altLang="en-US"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做</a:t>
            </a:r>
            <a:r>
              <a:rPr lang="en-US" altLang="zh-CN"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a:t>
            </a:r>
            <a:r>
              <a:rPr lang="zh-CN" altLang="en-US"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节约用水好公民</a:t>
            </a:r>
            <a:endParaRPr lang="zh-CN" altLang="en-US" sz="3200" b="1" spc="300" dirty="0" smtClean="0">
              <a:solidFill>
                <a:schemeClr val="accent1">
                  <a:lumMod val="75000"/>
                </a:schemeClr>
              </a:solidFill>
              <a:latin typeface="微软雅黑" panose="020B0503020204020204" pitchFamily="34" charset="-122"/>
              <a:ea typeface="微软雅黑" panose="020B0503020204020204" pitchFamily="34" charset="-122"/>
            </a:endParaRPr>
          </a:p>
          <a:p>
            <a:pPr algn="ctr"/>
            <a:endParaRPr lang="zh-CN" altLang="en-US" sz="3200" b="1" dirty="0">
              <a:solidFill>
                <a:srgbClr val="00A1DA"/>
              </a:solidFill>
              <a:latin typeface="微软雅黑" panose="020B0503020204020204" pitchFamily="34" charset="-122"/>
              <a:ea typeface="微软雅黑" panose="020B0503020204020204" pitchFamily="34" charset="-122"/>
            </a:endParaRPr>
          </a:p>
        </p:txBody>
      </p:sp>
      <p:sp>
        <p:nvSpPr>
          <p:cNvPr id="12" name="文本框 11"/>
          <p:cNvSpPr txBox="1"/>
          <p:nvPr/>
        </p:nvSpPr>
        <p:spPr bwMode="auto">
          <a:xfrm>
            <a:off x="1414145" y="2828925"/>
            <a:ext cx="1899285" cy="368300"/>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rPr>
              <a:t>节约用水，从我做起</a:t>
            </a:r>
            <a:endPar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bwMode="auto">
          <a:xfrm>
            <a:off x="3413125" y="2828925"/>
            <a:ext cx="1971040" cy="368300"/>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rPr>
              <a:t>珍爱水源，公民有责</a:t>
            </a:r>
            <a:endPar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bwMode="auto">
          <a:xfrm>
            <a:off x="5346065" y="2828925"/>
            <a:ext cx="1903095" cy="368300"/>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rPr>
              <a:t>关爱点滴，关爱生命</a:t>
            </a:r>
            <a:endParaRPr lang="zh-CN" altLang="en-US" sz="1200"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8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500"/>
                                        <p:tgtEl>
                                          <p:spTgt spid="6"/>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8"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par>
                          <p:cTn id="27" fill="hold">
                            <p:stCondLst>
                              <p:cond delay="5500"/>
                            </p:stCondLst>
                            <p:childTnLst>
                              <p:par>
                                <p:cTn id="28" presetID="1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 presetClass="entr" presetSubtype="4" decel="100000" fill="hold" grpId="0" nodeType="withEffect">
                                  <p:stCondLst>
                                    <p:cond delay="11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ppt_x"/>
                                          </p:val>
                                        </p:tav>
                                        <p:tav tm="100000">
                                          <p:val>
                                            <p:strVal val="#ppt_x"/>
                                          </p:val>
                                        </p:tav>
                                      </p:tavLst>
                                    </p:anim>
                                    <p:anim calcmode="lin" valueType="num">
                                      <p:cBhvr additive="base">
                                        <p:cTn id="39" dur="10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11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1000" fill="hold"/>
                                        <p:tgtEl>
                                          <p:spTgt spid="16"/>
                                        </p:tgtEl>
                                        <p:attrNameLst>
                                          <p:attrName>ppt_x</p:attrName>
                                        </p:attrNameLst>
                                      </p:cBhvr>
                                      <p:tavLst>
                                        <p:tav tm="0">
                                          <p:val>
                                            <p:strVal val="#ppt_x"/>
                                          </p:val>
                                        </p:tav>
                                        <p:tav tm="100000">
                                          <p:val>
                                            <p:strVal val="#ppt_x"/>
                                          </p:val>
                                        </p:tav>
                                      </p:tavLst>
                                    </p:anim>
                                    <p:anim calcmode="lin" valueType="num">
                                      <p:cBhvr additive="base">
                                        <p:cTn id="47"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19020" y="653415"/>
            <a:ext cx="437388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水危机！随处可见惊人的水资源浪费！</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grpSp>
        <p:nvGrpSpPr>
          <p:cNvPr id="6" name="Group 6"/>
          <p:cNvGrpSpPr/>
          <p:nvPr>
            <p:custDataLst>
              <p:tags r:id="rId1"/>
            </p:custDataLst>
          </p:nvPr>
        </p:nvGrpSpPr>
        <p:grpSpPr bwMode="auto">
          <a:xfrm>
            <a:off x="1398985" y="1673327"/>
            <a:ext cx="917972" cy="917972"/>
            <a:chOff x="0" y="0"/>
            <a:chExt cx="1224136" cy="1224136"/>
          </a:xfrm>
        </p:grpSpPr>
        <p:sp>
          <p:nvSpPr>
            <p:cNvPr id="7" name="椭圆 44"/>
            <p:cNvSpPr>
              <a:spLocks noChangeArrowheads="1"/>
            </p:cNvSpPr>
            <p:nvPr>
              <p:custDataLst>
                <p:tags r:id="rId2"/>
              </p:custDataLst>
            </p:nvPr>
          </p:nvSpPr>
          <p:spPr bwMode="auto">
            <a:xfrm>
              <a:off x="0" y="0"/>
              <a:ext cx="1224136" cy="1224136"/>
            </a:xfrm>
            <a:prstGeom prst="ellipse">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grpSp>
          <p:nvGrpSpPr>
            <p:cNvPr id="8" name="Group 8"/>
            <p:cNvGrpSpPr/>
            <p:nvPr/>
          </p:nvGrpSpPr>
          <p:grpSpPr bwMode="auto">
            <a:xfrm>
              <a:off x="455517" y="389024"/>
              <a:ext cx="293688" cy="446088"/>
              <a:chOff x="0" y="0"/>
              <a:chExt cx="293688" cy="446088"/>
            </a:xfrm>
          </p:grpSpPr>
          <p:sp>
            <p:nvSpPr>
              <p:cNvPr id="9" name="Freeform 1016"/>
              <p:cNvSpPr>
                <a:spLocks noChangeArrowheads="1"/>
              </p:cNvSpPr>
              <p:nvPr>
                <p:custDataLst>
                  <p:tags r:id="rId3"/>
                </p:custDataLst>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sp>
            <p:nvSpPr>
              <p:cNvPr id="10" name="Freeform 1017"/>
              <p:cNvSpPr>
                <a:spLocks noChangeArrowheads="1"/>
              </p:cNvSpPr>
              <p:nvPr>
                <p:custDataLst>
                  <p:tags r:id="rId4"/>
                </p:custDataLst>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sp>
            <p:nvSpPr>
              <p:cNvPr id="11" name="Freeform 1018"/>
              <p:cNvSpPr>
                <a:spLocks noChangeArrowheads="1"/>
              </p:cNvSpPr>
              <p:nvPr>
                <p:custDataLst>
                  <p:tags r:id="rId5"/>
                </p:custDataLst>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grpSp>
      </p:grpSp>
      <p:grpSp>
        <p:nvGrpSpPr>
          <p:cNvPr id="12" name="Group 12"/>
          <p:cNvGrpSpPr/>
          <p:nvPr>
            <p:custDataLst>
              <p:tags r:id="rId6"/>
            </p:custDataLst>
          </p:nvPr>
        </p:nvGrpSpPr>
        <p:grpSpPr bwMode="auto">
          <a:xfrm>
            <a:off x="2721769" y="1673327"/>
            <a:ext cx="917972" cy="917972"/>
            <a:chOff x="0" y="0"/>
            <a:chExt cx="1224136" cy="1224136"/>
          </a:xfrm>
        </p:grpSpPr>
        <p:sp>
          <p:nvSpPr>
            <p:cNvPr id="13" name="椭圆 50"/>
            <p:cNvSpPr>
              <a:spLocks noChangeArrowheads="1"/>
            </p:cNvSpPr>
            <p:nvPr>
              <p:custDataLst>
                <p:tags r:id="rId7"/>
              </p:custDataLst>
            </p:nvPr>
          </p:nvSpPr>
          <p:spPr bwMode="auto">
            <a:xfrm>
              <a:off x="0" y="0"/>
              <a:ext cx="1224136" cy="1224136"/>
            </a:xfrm>
            <a:prstGeom prst="ellipse">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14" name="Freeform 1001"/>
            <p:cNvSpPr>
              <a:spLocks noEditPoints="1" noChangeArrowheads="1"/>
            </p:cNvSpPr>
            <p:nvPr>
              <p:custDataLst>
                <p:tags r:id="rId8"/>
              </p:custDataLst>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85000"/>
                    <a:lumOff val="15000"/>
                  </a:schemeClr>
                </a:solidFill>
                <a:latin typeface="Calibri" panose="020F0502020204030204" pitchFamily="34" charset="0"/>
                <a:sym typeface="宋体" panose="02010600030101010101" pitchFamily="2" charset="-122"/>
              </a:endParaRPr>
            </a:p>
          </p:txBody>
        </p:sp>
      </p:grpSp>
      <p:grpSp>
        <p:nvGrpSpPr>
          <p:cNvPr id="15" name="Group 15"/>
          <p:cNvGrpSpPr/>
          <p:nvPr>
            <p:custDataLst>
              <p:tags r:id="rId9"/>
            </p:custDataLst>
          </p:nvPr>
        </p:nvGrpSpPr>
        <p:grpSpPr bwMode="auto">
          <a:xfrm>
            <a:off x="4044553" y="1673327"/>
            <a:ext cx="919163" cy="917972"/>
            <a:chOff x="0" y="0"/>
            <a:chExt cx="1224136" cy="1224136"/>
          </a:xfrm>
        </p:grpSpPr>
        <p:sp>
          <p:nvSpPr>
            <p:cNvPr id="16" name="椭圆 53"/>
            <p:cNvSpPr>
              <a:spLocks noChangeArrowheads="1"/>
            </p:cNvSpPr>
            <p:nvPr>
              <p:custDataLst>
                <p:tags r:id="rId10"/>
              </p:custDataLst>
            </p:nvPr>
          </p:nvSpPr>
          <p:spPr bwMode="auto">
            <a:xfrm>
              <a:off x="0" y="0"/>
              <a:ext cx="1224136" cy="1224136"/>
            </a:xfrm>
            <a:prstGeom prst="ellipse">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grpSp>
          <p:nvGrpSpPr>
            <p:cNvPr id="17" name="Group 17"/>
            <p:cNvGrpSpPr/>
            <p:nvPr/>
          </p:nvGrpSpPr>
          <p:grpSpPr bwMode="auto">
            <a:xfrm>
              <a:off x="358824" y="389024"/>
              <a:ext cx="381000" cy="492126"/>
              <a:chOff x="0" y="0"/>
              <a:chExt cx="381000" cy="492126"/>
            </a:xfrm>
          </p:grpSpPr>
          <p:sp>
            <p:nvSpPr>
              <p:cNvPr id="18" name="Freeform 1011"/>
              <p:cNvSpPr>
                <a:spLocks noChangeArrowheads="1"/>
              </p:cNvSpPr>
              <p:nvPr>
                <p:custDataLst>
                  <p:tags r:id="rId11"/>
                </p:custDataLst>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85000"/>
                      <a:lumOff val="15000"/>
                    </a:schemeClr>
                  </a:solidFill>
                  <a:latin typeface="Calibri" panose="020F0502020204030204" pitchFamily="34" charset="0"/>
                  <a:sym typeface="宋体" panose="02010600030101010101" pitchFamily="2" charset="-122"/>
                </a:endParaRPr>
              </a:p>
            </p:txBody>
          </p:sp>
          <p:sp>
            <p:nvSpPr>
              <p:cNvPr id="19" name="Freeform 1012"/>
              <p:cNvSpPr>
                <a:spLocks noChangeArrowheads="1"/>
              </p:cNvSpPr>
              <p:nvPr>
                <p:custDataLst>
                  <p:tags r:id="rId12"/>
                </p:custDataLst>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85000"/>
                      <a:lumOff val="15000"/>
                    </a:schemeClr>
                  </a:solidFill>
                  <a:latin typeface="Calibri" panose="020F0502020204030204" pitchFamily="34" charset="0"/>
                  <a:sym typeface="宋体" panose="02010600030101010101" pitchFamily="2" charset="-122"/>
                </a:endParaRPr>
              </a:p>
            </p:txBody>
          </p:sp>
          <p:sp>
            <p:nvSpPr>
              <p:cNvPr id="20" name="Freeform 1013"/>
              <p:cNvSpPr>
                <a:spLocks noChangeArrowheads="1"/>
              </p:cNvSpPr>
              <p:nvPr>
                <p:custDataLst>
                  <p:tags r:id="rId13"/>
                </p:custDataLst>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85000"/>
                      <a:lumOff val="15000"/>
                    </a:schemeClr>
                  </a:solidFill>
                  <a:latin typeface="Calibri" panose="020F0502020204030204" pitchFamily="34" charset="0"/>
                  <a:sym typeface="宋体" panose="02010600030101010101" pitchFamily="2" charset="-122"/>
                </a:endParaRPr>
              </a:p>
            </p:txBody>
          </p:sp>
          <p:sp>
            <p:nvSpPr>
              <p:cNvPr id="21" name="Freeform 1014"/>
              <p:cNvSpPr>
                <a:spLocks noChangeArrowheads="1"/>
              </p:cNvSpPr>
              <p:nvPr>
                <p:custDataLst>
                  <p:tags r:id="rId14"/>
                </p:custDataLst>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85000"/>
                      <a:lumOff val="15000"/>
                    </a:schemeClr>
                  </a:solidFill>
                  <a:latin typeface="Calibri" panose="020F0502020204030204" pitchFamily="34" charset="0"/>
                  <a:sym typeface="宋体" panose="02010600030101010101" pitchFamily="2" charset="-122"/>
                </a:endParaRPr>
              </a:p>
            </p:txBody>
          </p:sp>
        </p:grpSp>
      </p:grpSp>
      <p:grpSp>
        <p:nvGrpSpPr>
          <p:cNvPr id="22" name="Group 22"/>
          <p:cNvGrpSpPr/>
          <p:nvPr>
            <p:custDataLst>
              <p:tags r:id="rId15"/>
            </p:custDataLst>
          </p:nvPr>
        </p:nvGrpSpPr>
        <p:grpSpPr bwMode="auto">
          <a:xfrm>
            <a:off x="5368529" y="1660229"/>
            <a:ext cx="917972" cy="917972"/>
            <a:chOff x="0" y="0"/>
            <a:chExt cx="1224136" cy="1224136"/>
          </a:xfrm>
        </p:grpSpPr>
        <p:sp>
          <p:nvSpPr>
            <p:cNvPr id="23" name="椭圆 60"/>
            <p:cNvSpPr>
              <a:spLocks noChangeArrowheads="1"/>
            </p:cNvSpPr>
            <p:nvPr>
              <p:custDataLst>
                <p:tags r:id="rId16"/>
              </p:custDataLst>
            </p:nvPr>
          </p:nvSpPr>
          <p:spPr bwMode="auto">
            <a:xfrm>
              <a:off x="0" y="0"/>
              <a:ext cx="1224136" cy="1224136"/>
            </a:xfrm>
            <a:prstGeom prst="ellipse">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24" name="Freeform 1015"/>
            <p:cNvSpPr>
              <a:spLocks noChangeArrowheads="1"/>
            </p:cNvSpPr>
            <p:nvPr>
              <p:custDataLst>
                <p:tags r:id="rId17"/>
              </p:custDataLst>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grpSp>
      <p:grpSp>
        <p:nvGrpSpPr>
          <p:cNvPr id="25" name="Group 25"/>
          <p:cNvGrpSpPr/>
          <p:nvPr>
            <p:custDataLst>
              <p:tags r:id="rId18"/>
            </p:custDataLst>
          </p:nvPr>
        </p:nvGrpSpPr>
        <p:grpSpPr bwMode="auto">
          <a:xfrm>
            <a:off x="6691312" y="1673327"/>
            <a:ext cx="917972" cy="917972"/>
            <a:chOff x="0" y="0"/>
            <a:chExt cx="1224136" cy="1224136"/>
          </a:xfrm>
        </p:grpSpPr>
        <p:sp>
          <p:nvSpPr>
            <p:cNvPr id="26" name="椭圆 63"/>
            <p:cNvSpPr>
              <a:spLocks noChangeArrowheads="1"/>
            </p:cNvSpPr>
            <p:nvPr>
              <p:custDataLst>
                <p:tags r:id="rId19"/>
              </p:custDataLst>
            </p:nvPr>
          </p:nvSpPr>
          <p:spPr bwMode="auto">
            <a:xfrm>
              <a:off x="0" y="0"/>
              <a:ext cx="1224136" cy="1224136"/>
            </a:xfrm>
            <a:prstGeom prst="ellipse">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grpSp>
          <p:nvGrpSpPr>
            <p:cNvPr id="27" name="Group 27"/>
            <p:cNvGrpSpPr/>
            <p:nvPr/>
          </p:nvGrpSpPr>
          <p:grpSpPr bwMode="auto">
            <a:xfrm>
              <a:off x="402004" y="462692"/>
              <a:ext cx="415398" cy="303451"/>
              <a:chOff x="0" y="0"/>
              <a:chExt cx="685800" cy="400050"/>
            </a:xfrm>
          </p:grpSpPr>
          <p:sp>
            <p:nvSpPr>
              <p:cNvPr id="28" name="Freeform 8"/>
              <p:cNvSpPr>
                <a:spLocks noChangeArrowheads="1"/>
              </p:cNvSpPr>
              <p:nvPr>
                <p:custDataLst>
                  <p:tags r:id="rId20"/>
                </p:custDataLst>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sp>
            <p:nvSpPr>
              <p:cNvPr id="29" name="Freeform 9"/>
              <p:cNvSpPr>
                <a:spLocks noEditPoints="1" noChangeArrowheads="1"/>
              </p:cNvSpPr>
              <p:nvPr>
                <p:custDataLst>
                  <p:tags r:id="rId21"/>
                </p:custDataLst>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85000"/>
                      <a:lumOff val="15000"/>
                    </a:schemeClr>
                  </a:solidFill>
                  <a:latin typeface="Calibri" panose="020F0502020204030204" pitchFamily="34" charset="0"/>
                  <a:sym typeface="宋体" panose="02010600030101010101" pitchFamily="2" charset="-122"/>
                </a:endParaRPr>
              </a:p>
            </p:txBody>
          </p:sp>
        </p:grpSp>
      </p:grpSp>
      <p:grpSp>
        <p:nvGrpSpPr>
          <p:cNvPr id="30" name="Group 30"/>
          <p:cNvGrpSpPr/>
          <p:nvPr>
            <p:custDataLst>
              <p:tags r:id="rId22"/>
            </p:custDataLst>
          </p:nvPr>
        </p:nvGrpSpPr>
        <p:grpSpPr bwMode="auto">
          <a:xfrm>
            <a:off x="1398984" y="2767512"/>
            <a:ext cx="6629400" cy="260350"/>
            <a:chOff x="0" y="0"/>
            <a:chExt cx="8838828" cy="346910"/>
          </a:xfrm>
        </p:grpSpPr>
        <p:sp>
          <p:nvSpPr>
            <p:cNvPr id="31" name="文本框 68"/>
            <p:cNvSpPr>
              <a:spLocks noChangeArrowheads="1"/>
            </p:cNvSpPr>
            <p:nvPr>
              <p:custDataLst>
                <p:tags r:id="rId23"/>
              </p:custDataLst>
            </p:nvPr>
          </p:nvSpPr>
          <p:spPr bwMode="auto">
            <a:xfrm>
              <a:off x="0" y="0"/>
              <a:ext cx="1780764" cy="3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土渠送水一路渗漏</a:t>
              </a:r>
              <a:endPar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69"/>
            <p:cNvSpPr>
              <a:spLocks noChangeArrowheads="1"/>
            </p:cNvSpPr>
            <p:nvPr>
              <p:custDataLst>
                <p:tags r:id="rId24"/>
              </p:custDataLst>
            </p:nvPr>
          </p:nvSpPr>
          <p:spPr bwMode="auto">
            <a:xfrm>
              <a:off x="1724111" y="0"/>
              <a:ext cx="1780764" cy="3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大水漫灌浇土地</a:t>
              </a:r>
              <a:endPar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70"/>
            <p:cNvSpPr>
              <a:spLocks noChangeArrowheads="1"/>
            </p:cNvSpPr>
            <p:nvPr>
              <p:custDataLst>
                <p:tags r:id="rId25"/>
              </p:custDataLst>
            </p:nvPr>
          </p:nvSpPr>
          <p:spPr bwMode="auto">
            <a:xfrm>
              <a:off x="3553189" y="0"/>
              <a:ext cx="1780764" cy="3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不要小瞧</a:t>
              </a:r>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一滴水</a:t>
              </a:r>
              <a:endPar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71"/>
            <p:cNvSpPr>
              <a:spLocks noChangeArrowheads="1"/>
            </p:cNvSpPr>
            <p:nvPr>
              <p:custDataLst>
                <p:tags r:id="rId26"/>
              </p:custDataLst>
            </p:nvPr>
          </p:nvSpPr>
          <p:spPr bwMode="auto">
            <a:xfrm>
              <a:off x="5277301" y="0"/>
              <a:ext cx="1780764" cy="3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惊人的跑冒滴漏</a:t>
              </a:r>
              <a:endPar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72"/>
            <p:cNvSpPr>
              <a:spLocks noChangeArrowheads="1"/>
            </p:cNvSpPr>
            <p:nvPr>
              <p:custDataLst>
                <p:tags r:id="rId27"/>
              </p:custDataLst>
            </p:nvPr>
          </p:nvSpPr>
          <p:spPr bwMode="auto">
            <a:xfrm>
              <a:off x="7058064" y="0"/>
              <a:ext cx="1780764" cy="3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落后的洗车办法</a:t>
              </a:r>
              <a:endParaRPr lang="zh-CN" altLang="en-US" sz="11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燕尾形 73"/>
          <p:cNvSpPr>
            <a:spLocks noChangeArrowheads="1"/>
          </p:cNvSpPr>
          <p:nvPr>
            <p:custDataLst>
              <p:tags r:id="rId28"/>
            </p:custDataLst>
          </p:nvPr>
        </p:nvSpPr>
        <p:spPr bwMode="auto">
          <a:xfrm>
            <a:off x="2427684" y="2087664"/>
            <a:ext cx="161925" cy="161925"/>
          </a:xfrm>
          <a:prstGeom prst="chevron">
            <a:avLst>
              <a:gd name="adj" fmla="val 50000"/>
            </a:avLst>
          </a:prstGeom>
          <a:solidFill>
            <a:srgbClr val="00A1DA">
              <a:alpha val="65000"/>
            </a:srgbClr>
          </a:solidFill>
          <a:ln>
            <a:noFill/>
          </a:ln>
        </p:spPr>
        <p:txBody>
          <a:bodyPr lIns="68580" tIns="34290" rIns="68580" bIns="34290"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37" name="燕尾形 74"/>
          <p:cNvSpPr>
            <a:spLocks noChangeArrowheads="1"/>
          </p:cNvSpPr>
          <p:nvPr>
            <p:custDataLst>
              <p:tags r:id="rId29"/>
            </p:custDataLst>
          </p:nvPr>
        </p:nvSpPr>
        <p:spPr bwMode="auto">
          <a:xfrm>
            <a:off x="3770709" y="2087664"/>
            <a:ext cx="161925" cy="161925"/>
          </a:xfrm>
          <a:prstGeom prst="chevron">
            <a:avLst>
              <a:gd name="adj" fmla="val 50000"/>
            </a:avLst>
          </a:prstGeom>
          <a:solidFill>
            <a:srgbClr val="00A1DA">
              <a:alpha val="65000"/>
            </a:srgbClr>
          </a:solidFill>
          <a:ln>
            <a:noFill/>
          </a:ln>
        </p:spPr>
        <p:txBody>
          <a:bodyPr lIns="68580" tIns="34290" rIns="68580" bIns="34290"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38" name="燕尾形 75"/>
          <p:cNvSpPr>
            <a:spLocks noChangeArrowheads="1"/>
          </p:cNvSpPr>
          <p:nvPr>
            <p:custDataLst>
              <p:tags r:id="rId30"/>
            </p:custDataLst>
          </p:nvPr>
        </p:nvSpPr>
        <p:spPr bwMode="auto">
          <a:xfrm>
            <a:off x="5087541" y="2087664"/>
            <a:ext cx="161925" cy="161925"/>
          </a:xfrm>
          <a:prstGeom prst="chevron">
            <a:avLst>
              <a:gd name="adj" fmla="val 50000"/>
            </a:avLst>
          </a:prstGeom>
          <a:solidFill>
            <a:srgbClr val="00A1DA">
              <a:alpha val="65000"/>
            </a:srgbClr>
          </a:solidFill>
          <a:ln>
            <a:noFill/>
          </a:ln>
        </p:spPr>
        <p:txBody>
          <a:bodyPr lIns="68580" tIns="34290" rIns="68580" bIns="34290"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39" name="燕尾形 76"/>
          <p:cNvSpPr>
            <a:spLocks noChangeArrowheads="1"/>
          </p:cNvSpPr>
          <p:nvPr>
            <p:custDataLst>
              <p:tags r:id="rId31"/>
            </p:custDataLst>
          </p:nvPr>
        </p:nvSpPr>
        <p:spPr bwMode="auto">
          <a:xfrm>
            <a:off x="6423422" y="2101951"/>
            <a:ext cx="161925" cy="161925"/>
          </a:xfrm>
          <a:prstGeom prst="chevron">
            <a:avLst>
              <a:gd name="adj" fmla="val 50000"/>
            </a:avLst>
          </a:prstGeom>
          <a:solidFill>
            <a:srgbClr val="00A1DA">
              <a:alpha val="65000"/>
            </a:srgbClr>
          </a:solidFill>
          <a:ln>
            <a:noFill/>
          </a:ln>
        </p:spPr>
        <p:txBody>
          <a:bodyPr lIns="68580" tIns="34290" rIns="68580" bIns="34290"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grpSp>
        <p:nvGrpSpPr>
          <p:cNvPr id="40" name="Group 40"/>
          <p:cNvGrpSpPr/>
          <p:nvPr>
            <p:custDataLst>
              <p:tags r:id="rId32"/>
            </p:custDataLst>
          </p:nvPr>
        </p:nvGrpSpPr>
        <p:grpSpPr bwMode="auto">
          <a:xfrm>
            <a:off x="1383507" y="3405685"/>
            <a:ext cx="6463830" cy="1408503"/>
            <a:chOff x="0" y="-1"/>
            <a:chExt cx="8618263" cy="1877804"/>
          </a:xfrm>
        </p:grpSpPr>
        <p:sp>
          <p:nvSpPr>
            <p:cNvPr id="41" name="矩形 78"/>
            <p:cNvSpPr>
              <a:spLocks noChangeArrowheads="1"/>
            </p:cNvSpPr>
            <p:nvPr>
              <p:custDataLst>
                <p:tags r:id="rId33"/>
              </p:custDataLst>
            </p:nvPr>
          </p:nvSpPr>
          <p:spPr bwMode="auto">
            <a:xfrm>
              <a:off x="0" y="0"/>
              <a:ext cx="1679848" cy="155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农田灌溉所用的水是从水源地用渠道输送来，渠道有长有短，短的几十、几百米，长的几十公里、几百公里。渠道如果是土质的，输水的过程中就会有一部分水向下渗漏掉，而到不了田间。这种沿途损失的水量一般要占到输水量的50%-60%，有的地方甚至达到70%。</a:t>
              </a:r>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79"/>
            <p:cNvSpPr>
              <a:spLocks noChangeArrowheads="1"/>
            </p:cNvSpPr>
            <p:nvPr>
              <p:custDataLst>
                <p:tags r:id="rId34"/>
              </p:custDataLst>
            </p:nvPr>
          </p:nvSpPr>
          <p:spPr bwMode="auto">
            <a:xfrm>
              <a:off x="1714589" y="6397"/>
              <a:ext cx="1679848" cy="141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不少农民固守着旧的观念，认为浇地就是浇灌地，要浇足浇够水，采取大水漫灌，浇地时，把整个田间都放满水。如果田间土地不平整，高高低低，要使地块都漫上水，所用水量就要更大造成巨大的浪费。</a:t>
              </a:r>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80"/>
            <p:cNvSpPr>
              <a:spLocks noChangeArrowheads="1"/>
            </p:cNvSpPr>
            <p:nvPr>
              <p:custDataLst>
                <p:tags r:id="rId35"/>
              </p:custDataLst>
            </p:nvPr>
          </p:nvSpPr>
          <p:spPr bwMode="auto">
            <a:xfrm>
              <a:off x="3474903" y="6397"/>
              <a:ext cx="1679848" cy="184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一滴水，微不足道。但是不停地滴起来，数量就很可观了。据测定，滴水在1个小时里可以集到3.6公斤水；1个月里可集到2.6吨水。至于连续成线的小水流，每小时可集水17公斤，每月可集水12吨；哗哗响的大水流，每小时可集水670公斤，每月可集水482吨。所以，节约用水要从点滴做起。</a:t>
              </a:r>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81"/>
            <p:cNvSpPr>
              <a:spLocks noChangeArrowheads="1"/>
            </p:cNvSpPr>
            <p:nvPr>
              <p:custDataLst>
                <p:tags r:id="rId36"/>
              </p:custDataLst>
            </p:nvPr>
          </p:nvSpPr>
          <p:spPr bwMode="auto">
            <a:xfrm>
              <a:off x="5189494" y="12795"/>
              <a:ext cx="1679848" cy="186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久失修，管道破裂而漏水，市区管路的漏水率常为8%，工厂区管路的漏水率为10%—20%。菲律宾的马尼拉市，自来水总管的漏水率达到58%。而管理较好的新加坡，水管漏水率仅8%。管理人员疏忽大意，忘记关闭浇灌庭院的水管龙头。家家户户水龙头未关紧而嘀嗒漏水，也不可小瞧。</a:t>
              </a:r>
              <a:endParaRPr lang="zh-CN" altLang="en-US" sz="7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82"/>
            <p:cNvSpPr>
              <a:spLocks noChangeArrowheads="1"/>
            </p:cNvSpPr>
            <p:nvPr>
              <p:custDataLst>
                <p:tags r:id="rId37"/>
              </p:custDataLst>
            </p:nvPr>
          </p:nvSpPr>
          <p:spPr bwMode="auto">
            <a:xfrm>
              <a:off x="6938415" y="-1"/>
              <a:ext cx="1679848" cy="155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洗一辆车消耗的水，相当于一个人一天的生活用水量。北京市有汽车120万辆，每天耗费的水量巨大，一年就洗掉一个昆明湖。这种落后的洗车方法，有三大弊端：使用的是清洁的自来水；水不重复利用，大量地消耗着宝贵的水资源；污水直接排放掉，污染江河水源环境。</a:t>
              </a:r>
              <a:endPar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Group 46"/>
          <p:cNvGrpSpPr/>
          <p:nvPr>
            <p:custDataLst>
              <p:tags r:id="rId38"/>
            </p:custDataLst>
          </p:nvPr>
        </p:nvGrpSpPr>
        <p:grpSpPr bwMode="auto">
          <a:xfrm>
            <a:off x="1446610" y="3104458"/>
            <a:ext cx="6365750" cy="230981"/>
            <a:chOff x="0" y="0"/>
            <a:chExt cx="8487614" cy="309189"/>
          </a:xfrm>
        </p:grpSpPr>
        <p:sp>
          <p:nvSpPr>
            <p:cNvPr id="47" name="矩形 84"/>
            <p:cNvSpPr>
              <a:spLocks noChangeArrowheads="1"/>
            </p:cNvSpPr>
            <p:nvPr>
              <p:custDataLst>
                <p:tags r:id="rId39"/>
              </p:custDataLst>
            </p:nvPr>
          </p:nvSpPr>
          <p:spPr bwMode="auto">
            <a:xfrm>
              <a:off x="0" y="0"/>
              <a:ext cx="8487614" cy="309189"/>
            </a:xfrm>
            <a:prstGeom prst="rect">
              <a:avLst/>
            </a:prstGeom>
            <a:solidFill>
              <a:srgbClr val="00A1D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48" name="燕尾形 85"/>
            <p:cNvSpPr>
              <a:spLocks noChangeArrowheads="1"/>
            </p:cNvSpPr>
            <p:nvPr>
              <p:custDataLst>
                <p:tags r:id="rId40"/>
              </p:custDataLst>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49" name="燕尾形 86"/>
            <p:cNvSpPr>
              <a:spLocks noChangeArrowheads="1"/>
            </p:cNvSpPr>
            <p:nvPr>
              <p:custDataLst>
                <p:tags r:id="rId41"/>
              </p:custDataLst>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50" name="燕尾形 87"/>
            <p:cNvSpPr>
              <a:spLocks noChangeArrowheads="1"/>
            </p:cNvSpPr>
            <p:nvPr>
              <p:custDataLst>
                <p:tags r:id="rId42"/>
              </p:custDataLst>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51" name="燕尾形 88"/>
            <p:cNvSpPr>
              <a:spLocks noChangeArrowheads="1"/>
            </p:cNvSpPr>
            <p:nvPr>
              <p:custDataLst>
                <p:tags r:id="rId43"/>
              </p:custDataLst>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sp>
          <p:nvSpPr>
            <p:cNvPr id="52" name="燕尾形 89"/>
            <p:cNvSpPr>
              <a:spLocks noChangeArrowheads="1"/>
            </p:cNvSpPr>
            <p:nvPr>
              <p:custDataLst>
                <p:tags r:id="rId44"/>
              </p:custDataLst>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85000"/>
                    <a:lumOff val="15000"/>
                  </a:schemeClr>
                </a:solidFill>
                <a:latin typeface="宋体" panose="02010600030101010101" pitchFamily="2"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00" fill="hold"/>
                                        <p:tgtEl>
                                          <p:spTgt spid="6"/>
                                        </p:tgtEl>
                                        <p:attrNameLst>
                                          <p:attrName>ppt_w</p:attrName>
                                        </p:attrNameLst>
                                      </p:cBhvr>
                                      <p:tavLst>
                                        <p:tav tm="0">
                                          <p:val>
                                            <p:fltVal val="0"/>
                                          </p:val>
                                        </p:tav>
                                        <p:tav tm="100000">
                                          <p:val>
                                            <p:strVal val="#ppt_w"/>
                                          </p:val>
                                        </p:tav>
                                      </p:tavLst>
                                    </p:anim>
                                    <p:anim calcmode="lin" valueType="num">
                                      <p:cBhvr>
                                        <p:cTn id="13" dur="300" fill="hold"/>
                                        <p:tgtEl>
                                          <p:spTgt spid="6"/>
                                        </p:tgtEl>
                                        <p:attrNameLst>
                                          <p:attrName>ppt_h</p:attrName>
                                        </p:attrNameLst>
                                      </p:cBhvr>
                                      <p:tavLst>
                                        <p:tav tm="0">
                                          <p:val>
                                            <p:fltVal val="0"/>
                                          </p:val>
                                        </p:tav>
                                        <p:tav tm="100000">
                                          <p:val>
                                            <p:strVal val="#ppt_h"/>
                                          </p:val>
                                        </p:tav>
                                      </p:tavLst>
                                    </p:anim>
                                    <p:animEffect>
                                      <p:cBhvr>
                                        <p:cTn id="14" dur="3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300" fill="hold"/>
                                        <p:tgtEl>
                                          <p:spTgt spid="12"/>
                                        </p:tgtEl>
                                        <p:attrNameLst>
                                          <p:attrName>ppt_w</p:attrName>
                                        </p:attrNameLst>
                                      </p:cBhvr>
                                      <p:tavLst>
                                        <p:tav tm="0">
                                          <p:val>
                                            <p:fltVal val="0"/>
                                          </p:val>
                                        </p:tav>
                                        <p:tav tm="100000">
                                          <p:val>
                                            <p:strVal val="#ppt_w"/>
                                          </p:val>
                                        </p:tav>
                                      </p:tavLst>
                                    </p:anim>
                                    <p:anim calcmode="lin" valueType="num">
                                      <p:cBhvr>
                                        <p:cTn id="19" dur="300" fill="hold"/>
                                        <p:tgtEl>
                                          <p:spTgt spid="12"/>
                                        </p:tgtEl>
                                        <p:attrNameLst>
                                          <p:attrName>ppt_h</p:attrName>
                                        </p:attrNameLst>
                                      </p:cBhvr>
                                      <p:tavLst>
                                        <p:tav tm="0">
                                          <p:val>
                                            <p:fltVal val="0"/>
                                          </p:val>
                                        </p:tav>
                                        <p:tav tm="100000">
                                          <p:val>
                                            <p:strVal val="#ppt_h"/>
                                          </p:val>
                                        </p:tav>
                                      </p:tavLst>
                                    </p:anim>
                                    <p:animEffect>
                                      <p:cBhvr>
                                        <p:cTn id="20" dur="300"/>
                                        <p:tgtEl>
                                          <p:spTgt spid="12"/>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300" fill="hold"/>
                                        <p:tgtEl>
                                          <p:spTgt spid="15"/>
                                        </p:tgtEl>
                                        <p:attrNameLst>
                                          <p:attrName>ppt_w</p:attrName>
                                        </p:attrNameLst>
                                      </p:cBhvr>
                                      <p:tavLst>
                                        <p:tav tm="0">
                                          <p:val>
                                            <p:fltVal val="0"/>
                                          </p:val>
                                        </p:tav>
                                        <p:tav tm="100000">
                                          <p:val>
                                            <p:strVal val="#ppt_w"/>
                                          </p:val>
                                        </p:tav>
                                      </p:tavLst>
                                    </p:anim>
                                    <p:anim calcmode="lin" valueType="num">
                                      <p:cBhvr>
                                        <p:cTn id="25" dur="300" fill="hold"/>
                                        <p:tgtEl>
                                          <p:spTgt spid="15"/>
                                        </p:tgtEl>
                                        <p:attrNameLst>
                                          <p:attrName>ppt_h</p:attrName>
                                        </p:attrNameLst>
                                      </p:cBhvr>
                                      <p:tavLst>
                                        <p:tav tm="0">
                                          <p:val>
                                            <p:fltVal val="0"/>
                                          </p:val>
                                        </p:tav>
                                        <p:tav tm="100000">
                                          <p:val>
                                            <p:strVal val="#ppt_h"/>
                                          </p:val>
                                        </p:tav>
                                      </p:tavLst>
                                    </p:anim>
                                    <p:animEffect>
                                      <p:cBhvr>
                                        <p:cTn id="26" dur="300"/>
                                        <p:tgtEl>
                                          <p:spTgt spid="1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300" fill="hold"/>
                                        <p:tgtEl>
                                          <p:spTgt spid="22"/>
                                        </p:tgtEl>
                                        <p:attrNameLst>
                                          <p:attrName>ppt_w</p:attrName>
                                        </p:attrNameLst>
                                      </p:cBhvr>
                                      <p:tavLst>
                                        <p:tav tm="0">
                                          <p:val>
                                            <p:fltVal val="0"/>
                                          </p:val>
                                        </p:tav>
                                        <p:tav tm="100000">
                                          <p:val>
                                            <p:strVal val="#ppt_w"/>
                                          </p:val>
                                        </p:tav>
                                      </p:tavLst>
                                    </p:anim>
                                    <p:anim calcmode="lin" valueType="num">
                                      <p:cBhvr>
                                        <p:cTn id="31" dur="300" fill="hold"/>
                                        <p:tgtEl>
                                          <p:spTgt spid="22"/>
                                        </p:tgtEl>
                                        <p:attrNameLst>
                                          <p:attrName>ppt_h</p:attrName>
                                        </p:attrNameLst>
                                      </p:cBhvr>
                                      <p:tavLst>
                                        <p:tav tm="0">
                                          <p:val>
                                            <p:fltVal val="0"/>
                                          </p:val>
                                        </p:tav>
                                        <p:tav tm="100000">
                                          <p:val>
                                            <p:strVal val="#ppt_h"/>
                                          </p:val>
                                        </p:tav>
                                      </p:tavLst>
                                    </p:anim>
                                    <p:animEffect>
                                      <p:cBhvr>
                                        <p:cTn id="32" dur="300"/>
                                        <p:tgtEl>
                                          <p:spTgt spid="22"/>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300" fill="hold"/>
                                        <p:tgtEl>
                                          <p:spTgt spid="25"/>
                                        </p:tgtEl>
                                        <p:attrNameLst>
                                          <p:attrName>ppt_w</p:attrName>
                                        </p:attrNameLst>
                                      </p:cBhvr>
                                      <p:tavLst>
                                        <p:tav tm="0">
                                          <p:val>
                                            <p:fltVal val="0"/>
                                          </p:val>
                                        </p:tav>
                                        <p:tav tm="100000">
                                          <p:val>
                                            <p:strVal val="#ppt_w"/>
                                          </p:val>
                                        </p:tav>
                                      </p:tavLst>
                                    </p:anim>
                                    <p:anim calcmode="lin" valueType="num">
                                      <p:cBhvr>
                                        <p:cTn id="37" dur="300" fill="hold"/>
                                        <p:tgtEl>
                                          <p:spTgt spid="25"/>
                                        </p:tgtEl>
                                        <p:attrNameLst>
                                          <p:attrName>ppt_h</p:attrName>
                                        </p:attrNameLst>
                                      </p:cBhvr>
                                      <p:tavLst>
                                        <p:tav tm="0">
                                          <p:val>
                                            <p:fltVal val="0"/>
                                          </p:val>
                                        </p:tav>
                                        <p:tav tm="100000">
                                          <p:val>
                                            <p:strVal val="#ppt_h"/>
                                          </p:val>
                                        </p:tav>
                                      </p:tavLst>
                                    </p:anim>
                                    <p:animEffect>
                                      <p:cBhvr>
                                        <p:cTn id="38" dur="300"/>
                                        <p:tgtEl>
                                          <p:spTgt spid="25"/>
                                        </p:tgtEl>
                                      </p:cBhvr>
                                    </p:animEffect>
                                  </p:childTnLst>
                                </p:cTn>
                              </p:par>
                            </p:childTnLst>
                          </p:cTn>
                        </p:par>
                        <p:par>
                          <p:cTn id="39" fill="hold">
                            <p:stCondLst>
                              <p:cond delay="3000"/>
                            </p:stCondLst>
                            <p:childTnLst>
                              <p:par>
                                <p:cTn id="40" presetID="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300" fill="hold"/>
                                        <p:tgtEl>
                                          <p:spTgt spid="36"/>
                                        </p:tgtEl>
                                        <p:attrNameLst>
                                          <p:attrName>ppt_x</p:attrName>
                                        </p:attrNameLst>
                                      </p:cBhvr>
                                      <p:tavLst>
                                        <p:tav tm="0">
                                          <p:val>
                                            <p:strVal val="0-#ppt_w/2"/>
                                          </p:val>
                                        </p:tav>
                                        <p:tav tm="100000">
                                          <p:val>
                                            <p:strVal val="#ppt_x"/>
                                          </p:val>
                                        </p:tav>
                                      </p:tavLst>
                                    </p:anim>
                                    <p:anim calcmode="lin" valueType="num">
                                      <p:cBhvr>
                                        <p:cTn id="43" dur="300" fill="hold"/>
                                        <p:tgtEl>
                                          <p:spTgt spid="36"/>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300" fill="hold"/>
                                        <p:tgtEl>
                                          <p:spTgt spid="37"/>
                                        </p:tgtEl>
                                        <p:attrNameLst>
                                          <p:attrName>ppt_x</p:attrName>
                                        </p:attrNameLst>
                                      </p:cBhvr>
                                      <p:tavLst>
                                        <p:tav tm="0">
                                          <p:val>
                                            <p:strVal val="0-#ppt_w/2"/>
                                          </p:val>
                                        </p:tav>
                                        <p:tav tm="100000">
                                          <p:val>
                                            <p:strVal val="#ppt_x"/>
                                          </p:val>
                                        </p:tav>
                                      </p:tavLst>
                                    </p:anim>
                                    <p:anim calcmode="lin" valueType="num">
                                      <p:cBhvr>
                                        <p:cTn id="47" dur="300" fill="hold"/>
                                        <p:tgtEl>
                                          <p:spTgt spid="37"/>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300" fill="hold"/>
                                        <p:tgtEl>
                                          <p:spTgt spid="38"/>
                                        </p:tgtEl>
                                        <p:attrNameLst>
                                          <p:attrName>ppt_x</p:attrName>
                                        </p:attrNameLst>
                                      </p:cBhvr>
                                      <p:tavLst>
                                        <p:tav tm="0">
                                          <p:val>
                                            <p:strVal val="0-#ppt_w/2"/>
                                          </p:val>
                                        </p:tav>
                                        <p:tav tm="100000">
                                          <p:val>
                                            <p:strVal val="#ppt_x"/>
                                          </p:val>
                                        </p:tav>
                                      </p:tavLst>
                                    </p:anim>
                                    <p:anim calcmode="lin" valueType="num">
                                      <p:cBhvr>
                                        <p:cTn id="51" dur="300" fill="hold"/>
                                        <p:tgtEl>
                                          <p:spTgt spid="3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p:cTn id="54" dur="300" fill="hold"/>
                                        <p:tgtEl>
                                          <p:spTgt spid="39"/>
                                        </p:tgtEl>
                                        <p:attrNameLst>
                                          <p:attrName>ppt_x</p:attrName>
                                        </p:attrNameLst>
                                      </p:cBhvr>
                                      <p:tavLst>
                                        <p:tav tm="0">
                                          <p:val>
                                            <p:strVal val="0-#ppt_w/2"/>
                                          </p:val>
                                        </p:tav>
                                        <p:tav tm="100000">
                                          <p:val>
                                            <p:strVal val="#ppt_x"/>
                                          </p:val>
                                        </p:tav>
                                      </p:tavLst>
                                    </p:anim>
                                    <p:anim calcmode="lin" valueType="num">
                                      <p:cBhvr>
                                        <p:cTn id="55" dur="3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p:cBhvr>
                                        <p:cTn id="59" dur="500"/>
                                        <p:tgtEl>
                                          <p:spTgt spid="30"/>
                                        </p:tgtEl>
                                      </p:cBhvr>
                                    </p:animEffect>
                                    <p:anim calcmode="lin" valueType="num">
                                      <p:cBhvr>
                                        <p:cTn id="60" dur="500" fill="hold"/>
                                        <p:tgtEl>
                                          <p:spTgt spid="30"/>
                                        </p:tgtEl>
                                        <p:attrNameLst>
                                          <p:attrName>ppt_x</p:attrName>
                                        </p:attrNameLst>
                                      </p:cBhvr>
                                      <p:tavLst>
                                        <p:tav tm="0">
                                          <p:val>
                                            <p:strVal val="#ppt_x"/>
                                          </p:val>
                                        </p:tav>
                                        <p:tav tm="100000">
                                          <p:val>
                                            <p:strVal val="#ppt_x"/>
                                          </p:val>
                                        </p:tav>
                                      </p:tavLst>
                                    </p:anim>
                                    <p:anim calcmode="lin" valueType="num">
                                      <p:cBhvr>
                                        <p:cTn id="61" dur="50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22" presetClass="entr" presetSubtype="1"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p:cBhvr>
                                        <p:cTn id="65" dur="500"/>
                                        <p:tgtEl>
                                          <p:spTgt spid="46"/>
                                        </p:tgtEl>
                                      </p:cBhvr>
                                    </p:animEffect>
                                  </p:childTnLst>
                                </p:cTn>
                              </p:par>
                            </p:childTnLst>
                          </p:cTn>
                        </p:par>
                        <p:par>
                          <p:cTn id="66" fill="hold">
                            <p:stCondLst>
                              <p:cond delay="4500"/>
                            </p:stCondLst>
                            <p:childTnLst>
                              <p:par>
                                <p:cTn id="67" presetID="42" presetClass="entr" presetSubtype="0"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p:cBhvr>
                                        <p:cTn id="69" dur="300"/>
                                        <p:tgtEl>
                                          <p:spTgt spid="40"/>
                                        </p:tgtEl>
                                      </p:cBhvr>
                                    </p:animEffect>
                                    <p:anim calcmode="lin" valueType="num">
                                      <p:cBhvr>
                                        <p:cTn id="70" dur="300" fill="hold"/>
                                        <p:tgtEl>
                                          <p:spTgt spid="40"/>
                                        </p:tgtEl>
                                        <p:attrNameLst>
                                          <p:attrName>ppt_x</p:attrName>
                                        </p:attrNameLst>
                                      </p:cBhvr>
                                      <p:tavLst>
                                        <p:tav tm="0">
                                          <p:val>
                                            <p:strVal val="#ppt_x"/>
                                          </p:val>
                                        </p:tav>
                                        <p:tav tm="100000">
                                          <p:val>
                                            <p:strVal val="#ppt_x"/>
                                          </p:val>
                                        </p:tav>
                                      </p:tavLst>
                                    </p:anim>
                                    <p:anim calcmode="lin" valueType="num">
                                      <p:cBhvr>
                                        <p:cTn id="71" dur="3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bldLvl="0" animBg="1" autoUpdateAnimBg="0"/>
      <p:bldP spid="37" grpId="0" bldLvl="0" animBg="1" autoUpdateAnimBg="0"/>
      <p:bldP spid="38" grpId="0" bldLvl="0" animBg="1" autoUpdateAnimBg="0"/>
      <p:bldP spid="39"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99615" y="535305"/>
            <a:ext cx="5505450" cy="368300"/>
          </a:xfrm>
          <a:prstGeom prst="rect">
            <a:avLst/>
          </a:prstGeom>
          <a:noFill/>
        </p:spPr>
        <p:txBody>
          <a:bodyPr wrap="square" rtlCol="0">
            <a:spAutoFit/>
          </a:bodyPr>
          <a:lstStyle/>
          <a:p>
            <a:pPr algn="ctr"/>
            <a:r>
              <a:rPr lang="zh-CN" altLang="en-US" sz="1800" dirty="0" smtClean="0">
                <a:solidFill>
                  <a:schemeClr val="accent1">
                    <a:lumMod val="50000"/>
                  </a:schemeClr>
                </a:solidFill>
                <a:latin typeface="黑体" panose="02010609060101010101" charset="-122"/>
                <a:ea typeface="黑体" panose="02010609060101010101" charset="-122"/>
              </a:rPr>
              <a:t>亮出我们的节水宣传口号，从我做起，珍惜点滴</a:t>
            </a:r>
            <a:endParaRPr lang="zh-CN" altLang="en-US" sz="1800" dirty="0" smtClean="0">
              <a:solidFill>
                <a:schemeClr val="accent1">
                  <a:lumMod val="50000"/>
                </a:schemeClr>
              </a:solidFill>
              <a:latin typeface="黑体" panose="02010609060101010101" charset="-122"/>
              <a:ea typeface="黑体" panose="02010609060101010101" charset="-122"/>
            </a:endParaRPr>
          </a:p>
        </p:txBody>
      </p:sp>
      <p:sp>
        <p:nvSpPr>
          <p:cNvPr id="46" name="圆角矩形 1"/>
          <p:cNvSpPr/>
          <p:nvPr/>
        </p:nvSpPr>
        <p:spPr>
          <a:xfrm rot="8820000">
            <a:off x="1284111" y="701166"/>
            <a:ext cx="2929190" cy="429308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1" fmla="*/ 3355473 w 5911582"/>
              <a:gd name="connsiteY0-2" fmla="*/ 8529702 h 8646493"/>
              <a:gd name="connsiteX1-3" fmla="*/ 3002901 w 5911582"/>
              <a:gd name="connsiteY1-4" fmla="*/ 7912348 h 8646493"/>
              <a:gd name="connsiteX2-5" fmla="*/ 2947946 w 5911582"/>
              <a:gd name="connsiteY2-6" fmla="*/ 6094167 h 8646493"/>
              <a:gd name="connsiteX3-7" fmla="*/ 2938842 w 5911582"/>
              <a:gd name="connsiteY3-8" fmla="*/ 6095444 h 8646493"/>
              <a:gd name="connsiteX4-9" fmla="*/ 2885622 w 5911582"/>
              <a:gd name="connsiteY4-10" fmla="*/ 4334760 h 8646493"/>
              <a:gd name="connsiteX5-11" fmla="*/ 2881184 w 5911582"/>
              <a:gd name="connsiteY5-12" fmla="*/ 4334879 h 8646493"/>
              <a:gd name="connsiteX6-13" fmla="*/ 2838917 w 5911582"/>
              <a:gd name="connsiteY6-14" fmla="*/ 2770148 h 8646493"/>
              <a:gd name="connsiteX7-15" fmla="*/ 2833130 w 5911582"/>
              <a:gd name="connsiteY7-16" fmla="*/ 2770303 h 8646493"/>
              <a:gd name="connsiteX8-17" fmla="*/ 2778803 w 5911582"/>
              <a:gd name="connsiteY8-18" fmla="*/ 759126 h 8646493"/>
              <a:gd name="connsiteX9-19" fmla="*/ 2146519 w 5911582"/>
              <a:gd name="connsiteY9-20" fmla="*/ 160107 h 8646493"/>
              <a:gd name="connsiteX10-21" fmla="*/ 1547498 w 5911582"/>
              <a:gd name="connsiteY10-22" fmla="*/ 792386 h 8646493"/>
              <a:gd name="connsiteX11-23" fmla="*/ 1586306 w 5911582"/>
              <a:gd name="connsiteY11-24" fmla="*/ 2228948 h 8646493"/>
              <a:gd name="connsiteX12-25" fmla="*/ 1588412 w 5911582"/>
              <a:gd name="connsiteY12-26" fmla="*/ 2228937 h 8646493"/>
              <a:gd name="connsiteX13-27" fmla="*/ 1588981 w 5911582"/>
              <a:gd name="connsiteY13-28" fmla="*/ 2327958 h 8646493"/>
              <a:gd name="connsiteX14-29" fmla="*/ 1601829 w 5911582"/>
              <a:gd name="connsiteY14-30" fmla="*/ 2803566 h 8646493"/>
              <a:gd name="connsiteX15-31" fmla="*/ 1591714 w 5911582"/>
              <a:gd name="connsiteY15-32" fmla="*/ 2803840 h 8646493"/>
              <a:gd name="connsiteX16-33" fmla="*/ 1597703 w 5911582"/>
              <a:gd name="connsiteY16-34" fmla="*/ 3846979 h 8646493"/>
              <a:gd name="connsiteX17-35" fmla="*/ 1599046 w 5911582"/>
              <a:gd name="connsiteY17-36" fmla="*/ 3846972 h 8646493"/>
              <a:gd name="connsiteX18-37" fmla="*/ 1610686 w 5911582"/>
              <a:gd name="connsiteY18-38" fmla="*/ 5873778 h 8646493"/>
              <a:gd name="connsiteX19-39" fmla="*/ 858032 w 5911582"/>
              <a:gd name="connsiteY19-40" fmla="*/ 6635126 h 8646493"/>
              <a:gd name="connsiteX20-41" fmla="*/ 434045 w 5911582"/>
              <a:gd name="connsiteY20-42" fmla="*/ 6508273 h 8646493"/>
              <a:gd name="connsiteX21-43" fmla="*/ 96686 w 5911582"/>
              <a:gd name="connsiteY21-44" fmla="*/ 5882475 h 8646493"/>
              <a:gd name="connsiteX22-45" fmla="*/ 88982 w 5911582"/>
              <a:gd name="connsiteY22-46" fmla="*/ 4540910 h 8646493"/>
              <a:gd name="connsiteX23-47" fmla="*/ 86890 w 5911582"/>
              <a:gd name="connsiteY23-48" fmla="*/ 4540915 h 8646493"/>
              <a:gd name="connsiteX24-49" fmla="*/ 80904 w 5911582"/>
              <a:gd name="connsiteY24-50" fmla="*/ 2724804 h 8646493"/>
              <a:gd name="connsiteX25-51" fmla="*/ 61259 w 5911582"/>
              <a:gd name="connsiteY25-52" fmla="*/ 1995219 h 8646493"/>
              <a:gd name="connsiteX26-53" fmla="*/ 52150 w 5911582"/>
              <a:gd name="connsiteY26-54" fmla="*/ 1996465 h 8646493"/>
              <a:gd name="connsiteX27-55" fmla="*/ 4735 w 5911582"/>
              <a:gd name="connsiteY27-56" fmla="*/ 235616 h 8646493"/>
              <a:gd name="connsiteX28-57" fmla="*/ 295 w 5911582"/>
              <a:gd name="connsiteY28-58" fmla="*/ 235719 h 8646493"/>
              <a:gd name="connsiteX29-59" fmla="*/ 0 w 5911582"/>
              <a:gd name="connsiteY29-60" fmla="*/ 223261 h 8646493"/>
              <a:gd name="connsiteX30-61" fmla="*/ 144987 w 5911582"/>
              <a:gd name="connsiteY30-62" fmla="*/ 0 h 8646493"/>
              <a:gd name="connsiteX31-63" fmla="*/ 148232 w 5911582"/>
              <a:gd name="connsiteY31-64" fmla="*/ 136847 h 8646493"/>
              <a:gd name="connsiteX32-65" fmla="*/ 152365 w 5911582"/>
              <a:gd name="connsiteY32-66" fmla="*/ 136739 h 8646493"/>
              <a:gd name="connsiteX33-67" fmla="*/ 196711 w 5911582"/>
              <a:gd name="connsiteY33-68" fmla="*/ 1783666 h 8646493"/>
              <a:gd name="connsiteX34-69" fmla="*/ 205847 w 5911582"/>
              <a:gd name="connsiteY34-70" fmla="*/ 1783420 h 8646493"/>
              <a:gd name="connsiteX35-71" fmla="*/ 228219 w 5911582"/>
              <a:gd name="connsiteY35-72" fmla="*/ 2614259 h 8646493"/>
              <a:gd name="connsiteX36-73" fmla="*/ 230777 w 5911582"/>
              <a:gd name="connsiteY36-74" fmla="*/ 2613967 h 8646493"/>
              <a:gd name="connsiteX37-75" fmla="*/ 231135 w 5911582"/>
              <a:gd name="connsiteY37-76" fmla="*/ 2722566 h 8646493"/>
              <a:gd name="connsiteX38-77" fmla="*/ 236178 w 5911582"/>
              <a:gd name="connsiteY38-78" fmla="*/ 2909861 h 8646493"/>
              <a:gd name="connsiteX39-79" fmla="*/ 231753 w 5911582"/>
              <a:gd name="connsiteY39-80" fmla="*/ 2910343 h 8646493"/>
              <a:gd name="connsiteX40-81" fmla="*/ 234867 w 5911582"/>
              <a:gd name="connsiteY40-82" fmla="*/ 3854806 h 8646493"/>
              <a:gd name="connsiteX41-83" fmla="*/ 235281 w 5911582"/>
              <a:gd name="connsiteY41-84" fmla="*/ 3854803 h 8646493"/>
              <a:gd name="connsiteX42-85" fmla="*/ 246835 w 5911582"/>
              <a:gd name="connsiteY42-86" fmla="*/ 5866683 h 8646493"/>
              <a:gd name="connsiteX43-87" fmla="*/ 866236 w 5911582"/>
              <a:gd name="connsiteY43-88" fmla="*/ 6479011 h 8646493"/>
              <a:gd name="connsiteX44-89" fmla="*/ 1478566 w 5911582"/>
              <a:gd name="connsiteY44-90" fmla="*/ 5859608 h 8646493"/>
              <a:gd name="connsiteX45-91" fmla="*/ 1469311 w 5911582"/>
              <a:gd name="connsiteY45-92" fmla="*/ 4247775 h 8646493"/>
              <a:gd name="connsiteX46-93" fmla="*/ 1467465 w 5911582"/>
              <a:gd name="connsiteY46-94" fmla="*/ 4247743 h 8646493"/>
              <a:gd name="connsiteX47-95" fmla="*/ 1467931 w 5911582"/>
              <a:gd name="connsiteY47-96" fmla="*/ 4241573 h 8646493"/>
              <a:gd name="connsiteX48-97" fmla="*/ 1456953 w 5911582"/>
              <a:gd name="connsiteY48-98" fmla="*/ 2330111 h 8646493"/>
              <a:gd name="connsiteX49-99" fmla="*/ 1415108 w 5911582"/>
              <a:gd name="connsiteY49-100" fmla="*/ 781031 h 8646493"/>
              <a:gd name="connsiteX50-101" fmla="*/ 2151404 w 5911582"/>
              <a:gd name="connsiteY50-102" fmla="*/ 3852 h 8646493"/>
              <a:gd name="connsiteX51-103" fmla="*/ 2928581 w 5911582"/>
              <a:gd name="connsiteY51-104" fmla="*/ 740147 h 8646493"/>
              <a:gd name="connsiteX52-105" fmla="*/ 2972109 w 5911582"/>
              <a:gd name="connsiteY52-106" fmla="*/ 2351426 h 8646493"/>
              <a:gd name="connsiteX53-107" fmla="*/ 2977887 w 5911582"/>
              <a:gd name="connsiteY53-108" fmla="*/ 2351120 h 8646493"/>
              <a:gd name="connsiteX54-109" fmla="*/ 3028793 w 5911582"/>
              <a:gd name="connsiteY54-110" fmla="*/ 4235519 h 8646493"/>
              <a:gd name="connsiteX55-111" fmla="*/ 3032925 w 5911582"/>
              <a:gd name="connsiteY55-112" fmla="*/ 4235398 h 8646493"/>
              <a:gd name="connsiteX56-113" fmla="*/ 3082700 w 5911582"/>
              <a:gd name="connsiteY56-114" fmla="*/ 5882170 h 8646493"/>
              <a:gd name="connsiteX57-115" fmla="*/ 3091836 w 5911582"/>
              <a:gd name="connsiteY57-116" fmla="*/ 5881894 h 8646493"/>
              <a:gd name="connsiteX58-117" fmla="*/ 3152619 w 5911582"/>
              <a:gd name="connsiteY58-118" fmla="*/ 7892887 h 8646493"/>
              <a:gd name="connsiteX59-119" fmla="*/ 3786820 w 5911582"/>
              <a:gd name="connsiteY59-120" fmla="*/ 8489873 h 8646493"/>
              <a:gd name="connsiteX60-121" fmla="*/ 4383809 w 5911582"/>
              <a:gd name="connsiteY60-122" fmla="*/ 7855673 h 8646493"/>
              <a:gd name="connsiteX61-123" fmla="*/ 4350348 w 5911582"/>
              <a:gd name="connsiteY61-124" fmla="*/ 6748573 h 8646493"/>
              <a:gd name="connsiteX62-125" fmla="*/ 4348198 w 5911582"/>
              <a:gd name="connsiteY62-126" fmla="*/ 6748635 h 8646493"/>
              <a:gd name="connsiteX63-127" fmla="*/ 4333702 w 5911582"/>
              <a:gd name="connsiteY63-128" fmla="*/ 6244559 h 8646493"/>
              <a:gd name="connsiteX64-129" fmla="*/ 4333267 w 5911582"/>
              <a:gd name="connsiteY64-130" fmla="*/ 6244561 h 8646493"/>
              <a:gd name="connsiteX65-131" fmla="*/ 4333545 w 5911582"/>
              <a:gd name="connsiteY65-132" fmla="*/ 6239098 h 8646493"/>
              <a:gd name="connsiteX66-133" fmla="*/ 4332413 w 5911582"/>
              <a:gd name="connsiteY66-134" fmla="*/ 6199725 h 8646493"/>
              <a:gd name="connsiteX67-135" fmla="*/ 4272798 w 5911582"/>
              <a:gd name="connsiteY67-136" fmla="*/ 4227389 h 8646493"/>
              <a:gd name="connsiteX68-137" fmla="*/ 4274353 w 5911582"/>
              <a:gd name="connsiteY68-138" fmla="*/ 4227343 h 8646493"/>
              <a:gd name="connsiteX69-139" fmla="*/ 4242087 w 5911582"/>
              <a:gd name="connsiteY69-140" fmla="*/ 3105269 h 8646493"/>
              <a:gd name="connsiteX70-141" fmla="*/ 4977027 w 5911582"/>
              <a:gd name="connsiteY70-142" fmla="*/ 2326810 h 8646493"/>
              <a:gd name="connsiteX71-143" fmla="*/ 5403823 w 5911582"/>
              <a:gd name="connsiteY71-144" fmla="*/ 2443875 h 8646493"/>
              <a:gd name="connsiteX72-145" fmla="*/ 5755486 w 5911582"/>
              <a:gd name="connsiteY72-146" fmla="*/ 3061747 h 8646493"/>
              <a:gd name="connsiteX73-147" fmla="*/ 5759021 w 5911582"/>
              <a:gd name="connsiteY73-148" fmla="*/ 3184697 h 8646493"/>
              <a:gd name="connsiteX74-149" fmla="*/ 5762452 w 5911582"/>
              <a:gd name="connsiteY74-150" fmla="*/ 3184590 h 8646493"/>
              <a:gd name="connsiteX75-151" fmla="*/ 5816524 w 5911582"/>
              <a:gd name="connsiteY75-152" fmla="*/ 4892541 h 8646493"/>
              <a:gd name="connsiteX76-153" fmla="*/ 5822304 w 5911582"/>
              <a:gd name="connsiteY76-154" fmla="*/ 4892234 h 8646493"/>
              <a:gd name="connsiteX77-155" fmla="*/ 5873210 w 5911582"/>
              <a:gd name="connsiteY77-156" fmla="*/ 6776633 h 8646493"/>
              <a:gd name="connsiteX78-157" fmla="*/ 5877342 w 5911582"/>
              <a:gd name="connsiteY78-158" fmla="*/ 6776511 h 8646493"/>
              <a:gd name="connsiteX79-159" fmla="*/ 5911582 w 5911582"/>
              <a:gd name="connsiteY79-160" fmla="*/ 7909324 h 8646493"/>
              <a:gd name="connsiteX80-161" fmla="*/ 5767963 w 5911582"/>
              <a:gd name="connsiteY80-162" fmla="*/ 8130477 h 8646493"/>
              <a:gd name="connsiteX81-163" fmla="*/ 5730041 w 5911582"/>
              <a:gd name="connsiteY81-164" fmla="*/ 6875874 h 8646493"/>
              <a:gd name="connsiteX82-165" fmla="*/ 5725602 w 5911582"/>
              <a:gd name="connsiteY82-166" fmla="*/ 6875993 h 8646493"/>
              <a:gd name="connsiteX83-167" fmla="*/ 5683335 w 5911582"/>
              <a:gd name="connsiteY83-168" fmla="*/ 5311262 h 8646493"/>
              <a:gd name="connsiteX84-169" fmla="*/ 5677549 w 5911582"/>
              <a:gd name="connsiteY84-170" fmla="*/ 5311416 h 8646493"/>
              <a:gd name="connsiteX85-171" fmla="*/ 5671014 w 5911582"/>
              <a:gd name="connsiteY85-172" fmla="*/ 5069545 h 8646493"/>
              <a:gd name="connsiteX86-173" fmla="*/ 5662938 w 5911582"/>
              <a:gd name="connsiteY86-174" fmla="*/ 5070075 h 8646493"/>
              <a:gd name="connsiteX87-175" fmla="*/ 5605741 w 5911582"/>
              <a:gd name="connsiteY87-176" fmla="*/ 3080990 h 8646493"/>
              <a:gd name="connsiteX88-177" fmla="*/ 4972418 w 5911582"/>
              <a:gd name="connsiteY88-178" fmla="*/ 2483071 h 8646493"/>
              <a:gd name="connsiteX89-179" fmla="*/ 4374497 w 5911582"/>
              <a:gd name="connsiteY89-180" fmla="*/ 3116397 h 8646493"/>
              <a:gd name="connsiteX90-181" fmla="*/ 4420828 w 5911582"/>
              <a:gd name="connsiteY90-182" fmla="*/ 4727593 h 8646493"/>
              <a:gd name="connsiteX91-183" fmla="*/ 4422673 w 5911582"/>
              <a:gd name="connsiteY91-184" fmla="*/ 4727581 h 8646493"/>
              <a:gd name="connsiteX92-185" fmla="*/ 4422351 w 5911582"/>
              <a:gd name="connsiteY92-186" fmla="*/ 4733760 h 8646493"/>
              <a:gd name="connsiteX93-187" fmla="*/ 4454181 w 5911582"/>
              <a:gd name="connsiteY93-188" fmla="*/ 5840717 h 8646493"/>
              <a:gd name="connsiteX94-189" fmla="*/ 4455003 w 5911582"/>
              <a:gd name="connsiteY94-190" fmla="*/ 5840691 h 8646493"/>
              <a:gd name="connsiteX95-191" fmla="*/ 4516238 w 5911582"/>
              <a:gd name="connsiteY95-192" fmla="*/ 7866607 h 8646493"/>
              <a:gd name="connsiteX96-193" fmla="*/ 3782441 w 5911582"/>
              <a:gd name="connsiteY96-194" fmla="*/ 8646141 h 8646493"/>
              <a:gd name="connsiteX97-195" fmla="*/ 3355473 w 5911582"/>
              <a:gd name="connsiteY97-196" fmla="*/ 8529702 h 8646493"/>
              <a:gd name="connsiteX0-197" fmla="*/ 3355473 w 5911582"/>
              <a:gd name="connsiteY0-198" fmla="*/ 8529702 h 8646493"/>
              <a:gd name="connsiteX1-199" fmla="*/ 3002901 w 5911582"/>
              <a:gd name="connsiteY1-200" fmla="*/ 7912348 h 8646493"/>
              <a:gd name="connsiteX2-201" fmla="*/ 2947946 w 5911582"/>
              <a:gd name="connsiteY2-202" fmla="*/ 6094167 h 8646493"/>
              <a:gd name="connsiteX3-203" fmla="*/ 2938842 w 5911582"/>
              <a:gd name="connsiteY3-204" fmla="*/ 6095444 h 8646493"/>
              <a:gd name="connsiteX4-205" fmla="*/ 2885622 w 5911582"/>
              <a:gd name="connsiteY4-206" fmla="*/ 4334760 h 8646493"/>
              <a:gd name="connsiteX5-207" fmla="*/ 2881184 w 5911582"/>
              <a:gd name="connsiteY5-208" fmla="*/ 4334879 h 8646493"/>
              <a:gd name="connsiteX6-209" fmla="*/ 2838917 w 5911582"/>
              <a:gd name="connsiteY6-210" fmla="*/ 2770148 h 8646493"/>
              <a:gd name="connsiteX7-211" fmla="*/ 2833130 w 5911582"/>
              <a:gd name="connsiteY7-212" fmla="*/ 2770303 h 8646493"/>
              <a:gd name="connsiteX8-213" fmla="*/ 2778803 w 5911582"/>
              <a:gd name="connsiteY8-214" fmla="*/ 759126 h 8646493"/>
              <a:gd name="connsiteX9-215" fmla="*/ 2146519 w 5911582"/>
              <a:gd name="connsiteY9-216" fmla="*/ 160107 h 8646493"/>
              <a:gd name="connsiteX10-217" fmla="*/ 1547498 w 5911582"/>
              <a:gd name="connsiteY10-218" fmla="*/ 792386 h 8646493"/>
              <a:gd name="connsiteX11-219" fmla="*/ 1586306 w 5911582"/>
              <a:gd name="connsiteY11-220" fmla="*/ 2228948 h 8646493"/>
              <a:gd name="connsiteX12-221" fmla="*/ 1588412 w 5911582"/>
              <a:gd name="connsiteY12-222" fmla="*/ 2228937 h 8646493"/>
              <a:gd name="connsiteX13-223" fmla="*/ 1588981 w 5911582"/>
              <a:gd name="connsiteY13-224" fmla="*/ 2327958 h 8646493"/>
              <a:gd name="connsiteX14-225" fmla="*/ 1601829 w 5911582"/>
              <a:gd name="connsiteY14-226" fmla="*/ 2803566 h 8646493"/>
              <a:gd name="connsiteX15-227" fmla="*/ 1591714 w 5911582"/>
              <a:gd name="connsiteY15-228" fmla="*/ 2803840 h 8646493"/>
              <a:gd name="connsiteX16-229" fmla="*/ 1597703 w 5911582"/>
              <a:gd name="connsiteY16-230" fmla="*/ 3846979 h 8646493"/>
              <a:gd name="connsiteX17-231" fmla="*/ 1599046 w 5911582"/>
              <a:gd name="connsiteY17-232" fmla="*/ 3846972 h 8646493"/>
              <a:gd name="connsiteX18-233" fmla="*/ 1610686 w 5911582"/>
              <a:gd name="connsiteY18-234" fmla="*/ 5873778 h 8646493"/>
              <a:gd name="connsiteX19-235" fmla="*/ 858032 w 5911582"/>
              <a:gd name="connsiteY19-236" fmla="*/ 6635126 h 8646493"/>
              <a:gd name="connsiteX20-237" fmla="*/ 434045 w 5911582"/>
              <a:gd name="connsiteY20-238" fmla="*/ 6508273 h 8646493"/>
              <a:gd name="connsiteX21-239" fmla="*/ 96686 w 5911582"/>
              <a:gd name="connsiteY21-240" fmla="*/ 5882475 h 8646493"/>
              <a:gd name="connsiteX22-241" fmla="*/ 88982 w 5911582"/>
              <a:gd name="connsiteY22-242" fmla="*/ 4540910 h 8646493"/>
              <a:gd name="connsiteX23-243" fmla="*/ 86890 w 5911582"/>
              <a:gd name="connsiteY23-244" fmla="*/ 4540915 h 8646493"/>
              <a:gd name="connsiteX24-245" fmla="*/ 80904 w 5911582"/>
              <a:gd name="connsiteY24-246" fmla="*/ 2724804 h 8646493"/>
              <a:gd name="connsiteX25-247" fmla="*/ 61259 w 5911582"/>
              <a:gd name="connsiteY25-248" fmla="*/ 1995219 h 8646493"/>
              <a:gd name="connsiteX26-249" fmla="*/ 52150 w 5911582"/>
              <a:gd name="connsiteY26-250" fmla="*/ 1996465 h 8646493"/>
              <a:gd name="connsiteX27-251" fmla="*/ 4735 w 5911582"/>
              <a:gd name="connsiteY27-252" fmla="*/ 235616 h 8646493"/>
              <a:gd name="connsiteX28-253" fmla="*/ 295 w 5911582"/>
              <a:gd name="connsiteY28-254" fmla="*/ 235719 h 8646493"/>
              <a:gd name="connsiteX29-255" fmla="*/ 0 w 5911582"/>
              <a:gd name="connsiteY29-256" fmla="*/ 223261 h 8646493"/>
              <a:gd name="connsiteX30-257" fmla="*/ 144987 w 5911582"/>
              <a:gd name="connsiteY30-258" fmla="*/ 0 h 8646493"/>
              <a:gd name="connsiteX31-259" fmla="*/ 148232 w 5911582"/>
              <a:gd name="connsiteY31-260" fmla="*/ 136847 h 8646493"/>
              <a:gd name="connsiteX32-261" fmla="*/ 152365 w 5911582"/>
              <a:gd name="connsiteY32-262" fmla="*/ 136739 h 8646493"/>
              <a:gd name="connsiteX33-263" fmla="*/ 196711 w 5911582"/>
              <a:gd name="connsiteY33-264" fmla="*/ 1783666 h 8646493"/>
              <a:gd name="connsiteX34-265" fmla="*/ 205847 w 5911582"/>
              <a:gd name="connsiteY34-266" fmla="*/ 1783420 h 8646493"/>
              <a:gd name="connsiteX35-267" fmla="*/ 228219 w 5911582"/>
              <a:gd name="connsiteY35-268" fmla="*/ 2614259 h 8646493"/>
              <a:gd name="connsiteX36-269" fmla="*/ 230777 w 5911582"/>
              <a:gd name="connsiteY36-270" fmla="*/ 2613967 h 8646493"/>
              <a:gd name="connsiteX37-271" fmla="*/ 231135 w 5911582"/>
              <a:gd name="connsiteY37-272" fmla="*/ 2722566 h 8646493"/>
              <a:gd name="connsiteX38-273" fmla="*/ 236178 w 5911582"/>
              <a:gd name="connsiteY38-274" fmla="*/ 2909861 h 8646493"/>
              <a:gd name="connsiteX39-275" fmla="*/ 231753 w 5911582"/>
              <a:gd name="connsiteY39-276" fmla="*/ 2910343 h 8646493"/>
              <a:gd name="connsiteX40-277" fmla="*/ 234867 w 5911582"/>
              <a:gd name="connsiteY40-278" fmla="*/ 3854806 h 8646493"/>
              <a:gd name="connsiteX41-279" fmla="*/ 235281 w 5911582"/>
              <a:gd name="connsiteY41-280" fmla="*/ 3854803 h 8646493"/>
              <a:gd name="connsiteX42-281" fmla="*/ 246835 w 5911582"/>
              <a:gd name="connsiteY42-282" fmla="*/ 5866683 h 8646493"/>
              <a:gd name="connsiteX43-283" fmla="*/ 866236 w 5911582"/>
              <a:gd name="connsiteY43-284" fmla="*/ 6479011 h 8646493"/>
              <a:gd name="connsiteX44-285" fmla="*/ 1478566 w 5911582"/>
              <a:gd name="connsiteY44-286" fmla="*/ 5859608 h 8646493"/>
              <a:gd name="connsiteX45-287" fmla="*/ 1469311 w 5911582"/>
              <a:gd name="connsiteY45-288" fmla="*/ 4247775 h 8646493"/>
              <a:gd name="connsiteX46-289" fmla="*/ 1467465 w 5911582"/>
              <a:gd name="connsiteY46-290" fmla="*/ 4247743 h 8646493"/>
              <a:gd name="connsiteX47-291" fmla="*/ 1467931 w 5911582"/>
              <a:gd name="connsiteY47-292" fmla="*/ 4241573 h 8646493"/>
              <a:gd name="connsiteX48-293" fmla="*/ 1456953 w 5911582"/>
              <a:gd name="connsiteY48-294" fmla="*/ 2330111 h 8646493"/>
              <a:gd name="connsiteX49-295" fmla="*/ 1415108 w 5911582"/>
              <a:gd name="connsiteY49-296" fmla="*/ 781031 h 8646493"/>
              <a:gd name="connsiteX50-297" fmla="*/ 2151404 w 5911582"/>
              <a:gd name="connsiteY50-298" fmla="*/ 3852 h 8646493"/>
              <a:gd name="connsiteX51-299" fmla="*/ 2928581 w 5911582"/>
              <a:gd name="connsiteY51-300" fmla="*/ 740147 h 8646493"/>
              <a:gd name="connsiteX52-301" fmla="*/ 2972109 w 5911582"/>
              <a:gd name="connsiteY52-302" fmla="*/ 2351426 h 8646493"/>
              <a:gd name="connsiteX53-303" fmla="*/ 2977887 w 5911582"/>
              <a:gd name="connsiteY53-304" fmla="*/ 2351120 h 8646493"/>
              <a:gd name="connsiteX54-305" fmla="*/ 3028793 w 5911582"/>
              <a:gd name="connsiteY54-306" fmla="*/ 4235519 h 8646493"/>
              <a:gd name="connsiteX55-307" fmla="*/ 3032925 w 5911582"/>
              <a:gd name="connsiteY55-308" fmla="*/ 4235398 h 8646493"/>
              <a:gd name="connsiteX56-309" fmla="*/ 3082700 w 5911582"/>
              <a:gd name="connsiteY56-310" fmla="*/ 5882170 h 8646493"/>
              <a:gd name="connsiteX57-311" fmla="*/ 3091836 w 5911582"/>
              <a:gd name="connsiteY57-312" fmla="*/ 5881894 h 8646493"/>
              <a:gd name="connsiteX58-313" fmla="*/ 3152619 w 5911582"/>
              <a:gd name="connsiteY58-314" fmla="*/ 7892887 h 8646493"/>
              <a:gd name="connsiteX59-315" fmla="*/ 3786820 w 5911582"/>
              <a:gd name="connsiteY59-316" fmla="*/ 8489873 h 8646493"/>
              <a:gd name="connsiteX60-317" fmla="*/ 4383809 w 5911582"/>
              <a:gd name="connsiteY60-318" fmla="*/ 7855673 h 8646493"/>
              <a:gd name="connsiteX61-319" fmla="*/ 4350348 w 5911582"/>
              <a:gd name="connsiteY61-320" fmla="*/ 6748573 h 8646493"/>
              <a:gd name="connsiteX62-321" fmla="*/ 4348198 w 5911582"/>
              <a:gd name="connsiteY62-322" fmla="*/ 6748635 h 8646493"/>
              <a:gd name="connsiteX63-323" fmla="*/ 4333702 w 5911582"/>
              <a:gd name="connsiteY63-324" fmla="*/ 6244559 h 8646493"/>
              <a:gd name="connsiteX64-325" fmla="*/ 4333267 w 5911582"/>
              <a:gd name="connsiteY64-326" fmla="*/ 6244561 h 8646493"/>
              <a:gd name="connsiteX65-327" fmla="*/ 4333545 w 5911582"/>
              <a:gd name="connsiteY65-328" fmla="*/ 6239098 h 8646493"/>
              <a:gd name="connsiteX66-329" fmla="*/ 4332413 w 5911582"/>
              <a:gd name="connsiteY66-330" fmla="*/ 6199725 h 8646493"/>
              <a:gd name="connsiteX67-331" fmla="*/ 4272798 w 5911582"/>
              <a:gd name="connsiteY67-332" fmla="*/ 4227389 h 8646493"/>
              <a:gd name="connsiteX68-333" fmla="*/ 4274353 w 5911582"/>
              <a:gd name="connsiteY68-334" fmla="*/ 4227343 h 8646493"/>
              <a:gd name="connsiteX69-335" fmla="*/ 4242087 w 5911582"/>
              <a:gd name="connsiteY69-336" fmla="*/ 3105269 h 8646493"/>
              <a:gd name="connsiteX70-337" fmla="*/ 4977027 w 5911582"/>
              <a:gd name="connsiteY70-338" fmla="*/ 2326810 h 8646493"/>
              <a:gd name="connsiteX71-339" fmla="*/ 5403823 w 5911582"/>
              <a:gd name="connsiteY71-340" fmla="*/ 2443875 h 8646493"/>
              <a:gd name="connsiteX72-341" fmla="*/ 5755486 w 5911582"/>
              <a:gd name="connsiteY72-342" fmla="*/ 3061747 h 8646493"/>
              <a:gd name="connsiteX73-343" fmla="*/ 5759021 w 5911582"/>
              <a:gd name="connsiteY73-344" fmla="*/ 3184697 h 8646493"/>
              <a:gd name="connsiteX74-345" fmla="*/ 5762452 w 5911582"/>
              <a:gd name="connsiteY74-346" fmla="*/ 3184590 h 8646493"/>
              <a:gd name="connsiteX75-347" fmla="*/ 5816524 w 5911582"/>
              <a:gd name="connsiteY75-348" fmla="*/ 4892541 h 8646493"/>
              <a:gd name="connsiteX76-349" fmla="*/ 5873210 w 5911582"/>
              <a:gd name="connsiteY76-350" fmla="*/ 6776633 h 8646493"/>
              <a:gd name="connsiteX77-351" fmla="*/ 5877342 w 5911582"/>
              <a:gd name="connsiteY77-352" fmla="*/ 6776511 h 8646493"/>
              <a:gd name="connsiteX78-353" fmla="*/ 5911582 w 5911582"/>
              <a:gd name="connsiteY78-354" fmla="*/ 7909324 h 8646493"/>
              <a:gd name="connsiteX79-355" fmla="*/ 5767963 w 5911582"/>
              <a:gd name="connsiteY79-356" fmla="*/ 8130477 h 8646493"/>
              <a:gd name="connsiteX80-357" fmla="*/ 5730041 w 5911582"/>
              <a:gd name="connsiteY80-358" fmla="*/ 6875874 h 8646493"/>
              <a:gd name="connsiteX81-359" fmla="*/ 5725602 w 5911582"/>
              <a:gd name="connsiteY81-360" fmla="*/ 6875993 h 8646493"/>
              <a:gd name="connsiteX82-361" fmla="*/ 5683335 w 5911582"/>
              <a:gd name="connsiteY82-362" fmla="*/ 5311262 h 8646493"/>
              <a:gd name="connsiteX83-363" fmla="*/ 5677549 w 5911582"/>
              <a:gd name="connsiteY83-364" fmla="*/ 5311416 h 8646493"/>
              <a:gd name="connsiteX84-365" fmla="*/ 5671014 w 5911582"/>
              <a:gd name="connsiteY84-366" fmla="*/ 5069545 h 8646493"/>
              <a:gd name="connsiteX85-367" fmla="*/ 5662938 w 5911582"/>
              <a:gd name="connsiteY85-368" fmla="*/ 5070075 h 8646493"/>
              <a:gd name="connsiteX86-369" fmla="*/ 5605741 w 5911582"/>
              <a:gd name="connsiteY86-370" fmla="*/ 3080990 h 8646493"/>
              <a:gd name="connsiteX87-371" fmla="*/ 4972418 w 5911582"/>
              <a:gd name="connsiteY87-372" fmla="*/ 2483071 h 8646493"/>
              <a:gd name="connsiteX88-373" fmla="*/ 4374497 w 5911582"/>
              <a:gd name="connsiteY88-374" fmla="*/ 3116397 h 8646493"/>
              <a:gd name="connsiteX89-375" fmla="*/ 4420828 w 5911582"/>
              <a:gd name="connsiteY89-376" fmla="*/ 4727593 h 8646493"/>
              <a:gd name="connsiteX90-377" fmla="*/ 4422673 w 5911582"/>
              <a:gd name="connsiteY90-378" fmla="*/ 4727581 h 8646493"/>
              <a:gd name="connsiteX91-379" fmla="*/ 4422351 w 5911582"/>
              <a:gd name="connsiteY91-380" fmla="*/ 4733760 h 8646493"/>
              <a:gd name="connsiteX92-381" fmla="*/ 4454181 w 5911582"/>
              <a:gd name="connsiteY92-382" fmla="*/ 5840717 h 8646493"/>
              <a:gd name="connsiteX93-383" fmla="*/ 4455003 w 5911582"/>
              <a:gd name="connsiteY93-384" fmla="*/ 5840691 h 8646493"/>
              <a:gd name="connsiteX94-385" fmla="*/ 4516238 w 5911582"/>
              <a:gd name="connsiteY94-386" fmla="*/ 7866607 h 8646493"/>
              <a:gd name="connsiteX95-387" fmla="*/ 3782441 w 5911582"/>
              <a:gd name="connsiteY95-388" fmla="*/ 8646141 h 8646493"/>
              <a:gd name="connsiteX96-389" fmla="*/ 3355473 w 5911582"/>
              <a:gd name="connsiteY96-390" fmla="*/ 8529702 h 8646493"/>
              <a:gd name="connsiteX0-391" fmla="*/ 3355473 w 5911582"/>
              <a:gd name="connsiteY0-392" fmla="*/ 8529702 h 8646493"/>
              <a:gd name="connsiteX1-393" fmla="*/ 3002901 w 5911582"/>
              <a:gd name="connsiteY1-394" fmla="*/ 7912348 h 8646493"/>
              <a:gd name="connsiteX2-395" fmla="*/ 2947946 w 5911582"/>
              <a:gd name="connsiteY2-396" fmla="*/ 6094167 h 8646493"/>
              <a:gd name="connsiteX3-397" fmla="*/ 2938842 w 5911582"/>
              <a:gd name="connsiteY3-398" fmla="*/ 6095444 h 8646493"/>
              <a:gd name="connsiteX4-399" fmla="*/ 2885622 w 5911582"/>
              <a:gd name="connsiteY4-400" fmla="*/ 4334760 h 8646493"/>
              <a:gd name="connsiteX5-401" fmla="*/ 2881184 w 5911582"/>
              <a:gd name="connsiteY5-402" fmla="*/ 4334879 h 8646493"/>
              <a:gd name="connsiteX6-403" fmla="*/ 2838917 w 5911582"/>
              <a:gd name="connsiteY6-404" fmla="*/ 2770148 h 8646493"/>
              <a:gd name="connsiteX7-405" fmla="*/ 2833130 w 5911582"/>
              <a:gd name="connsiteY7-406" fmla="*/ 2770303 h 8646493"/>
              <a:gd name="connsiteX8-407" fmla="*/ 2778803 w 5911582"/>
              <a:gd name="connsiteY8-408" fmla="*/ 759126 h 8646493"/>
              <a:gd name="connsiteX9-409" fmla="*/ 2146519 w 5911582"/>
              <a:gd name="connsiteY9-410" fmla="*/ 160107 h 8646493"/>
              <a:gd name="connsiteX10-411" fmla="*/ 1547498 w 5911582"/>
              <a:gd name="connsiteY10-412" fmla="*/ 792386 h 8646493"/>
              <a:gd name="connsiteX11-413" fmla="*/ 1586306 w 5911582"/>
              <a:gd name="connsiteY11-414" fmla="*/ 2228948 h 8646493"/>
              <a:gd name="connsiteX12-415" fmla="*/ 1588412 w 5911582"/>
              <a:gd name="connsiteY12-416" fmla="*/ 2228937 h 8646493"/>
              <a:gd name="connsiteX13-417" fmla="*/ 1588981 w 5911582"/>
              <a:gd name="connsiteY13-418" fmla="*/ 2327958 h 8646493"/>
              <a:gd name="connsiteX14-419" fmla="*/ 1601829 w 5911582"/>
              <a:gd name="connsiteY14-420" fmla="*/ 2803566 h 8646493"/>
              <a:gd name="connsiteX15-421" fmla="*/ 1591714 w 5911582"/>
              <a:gd name="connsiteY15-422" fmla="*/ 2803840 h 8646493"/>
              <a:gd name="connsiteX16-423" fmla="*/ 1597703 w 5911582"/>
              <a:gd name="connsiteY16-424" fmla="*/ 3846979 h 8646493"/>
              <a:gd name="connsiteX17-425" fmla="*/ 1599046 w 5911582"/>
              <a:gd name="connsiteY17-426" fmla="*/ 3846972 h 8646493"/>
              <a:gd name="connsiteX18-427" fmla="*/ 1610686 w 5911582"/>
              <a:gd name="connsiteY18-428" fmla="*/ 5873778 h 8646493"/>
              <a:gd name="connsiteX19-429" fmla="*/ 858032 w 5911582"/>
              <a:gd name="connsiteY19-430" fmla="*/ 6635126 h 8646493"/>
              <a:gd name="connsiteX20-431" fmla="*/ 434045 w 5911582"/>
              <a:gd name="connsiteY20-432" fmla="*/ 6508273 h 8646493"/>
              <a:gd name="connsiteX21-433" fmla="*/ 96686 w 5911582"/>
              <a:gd name="connsiteY21-434" fmla="*/ 5882475 h 8646493"/>
              <a:gd name="connsiteX22-435" fmla="*/ 88982 w 5911582"/>
              <a:gd name="connsiteY22-436" fmla="*/ 4540910 h 8646493"/>
              <a:gd name="connsiteX23-437" fmla="*/ 86890 w 5911582"/>
              <a:gd name="connsiteY23-438" fmla="*/ 4540915 h 8646493"/>
              <a:gd name="connsiteX24-439" fmla="*/ 80904 w 5911582"/>
              <a:gd name="connsiteY24-440" fmla="*/ 2724804 h 8646493"/>
              <a:gd name="connsiteX25-441" fmla="*/ 61259 w 5911582"/>
              <a:gd name="connsiteY25-442" fmla="*/ 1995219 h 8646493"/>
              <a:gd name="connsiteX26-443" fmla="*/ 52150 w 5911582"/>
              <a:gd name="connsiteY26-444" fmla="*/ 1996465 h 8646493"/>
              <a:gd name="connsiteX27-445" fmla="*/ 4735 w 5911582"/>
              <a:gd name="connsiteY27-446" fmla="*/ 235616 h 8646493"/>
              <a:gd name="connsiteX28-447" fmla="*/ 295 w 5911582"/>
              <a:gd name="connsiteY28-448" fmla="*/ 235719 h 8646493"/>
              <a:gd name="connsiteX29-449" fmla="*/ 0 w 5911582"/>
              <a:gd name="connsiteY29-450" fmla="*/ 223261 h 8646493"/>
              <a:gd name="connsiteX30-451" fmla="*/ 144987 w 5911582"/>
              <a:gd name="connsiteY30-452" fmla="*/ 0 h 8646493"/>
              <a:gd name="connsiteX31-453" fmla="*/ 148232 w 5911582"/>
              <a:gd name="connsiteY31-454" fmla="*/ 136847 h 8646493"/>
              <a:gd name="connsiteX32-455" fmla="*/ 152365 w 5911582"/>
              <a:gd name="connsiteY32-456" fmla="*/ 136739 h 8646493"/>
              <a:gd name="connsiteX33-457" fmla="*/ 196711 w 5911582"/>
              <a:gd name="connsiteY33-458" fmla="*/ 1783666 h 8646493"/>
              <a:gd name="connsiteX34-459" fmla="*/ 205847 w 5911582"/>
              <a:gd name="connsiteY34-460" fmla="*/ 1783420 h 8646493"/>
              <a:gd name="connsiteX35-461" fmla="*/ 228219 w 5911582"/>
              <a:gd name="connsiteY35-462" fmla="*/ 2614259 h 8646493"/>
              <a:gd name="connsiteX36-463" fmla="*/ 230777 w 5911582"/>
              <a:gd name="connsiteY36-464" fmla="*/ 2613967 h 8646493"/>
              <a:gd name="connsiteX37-465" fmla="*/ 231135 w 5911582"/>
              <a:gd name="connsiteY37-466" fmla="*/ 2722566 h 8646493"/>
              <a:gd name="connsiteX38-467" fmla="*/ 236178 w 5911582"/>
              <a:gd name="connsiteY38-468" fmla="*/ 2909861 h 8646493"/>
              <a:gd name="connsiteX39-469" fmla="*/ 231753 w 5911582"/>
              <a:gd name="connsiteY39-470" fmla="*/ 2910343 h 8646493"/>
              <a:gd name="connsiteX40-471" fmla="*/ 234867 w 5911582"/>
              <a:gd name="connsiteY40-472" fmla="*/ 3854806 h 8646493"/>
              <a:gd name="connsiteX41-473" fmla="*/ 235281 w 5911582"/>
              <a:gd name="connsiteY41-474" fmla="*/ 3854803 h 8646493"/>
              <a:gd name="connsiteX42-475" fmla="*/ 246835 w 5911582"/>
              <a:gd name="connsiteY42-476" fmla="*/ 5866683 h 8646493"/>
              <a:gd name="connsiteX43-477" fmla="*/ 866236 w 5911582"/>
              <a:gd name="connsiteY43-478" fmla="*/ 6479011 h 8646493"/>
              <a:gd name="connsiteX44-479" fmla="*/ 1478566 w 5911582"/>
              <a:gd name="connsiteY44-480" fmla="*/ 5859608 h 8646493"/>
              <a:gd name="connsiteX45-481" fmla="*/ 1469311 w 5911582"/>
              <a:gd name="connsiteY45-482" fmla="*/ 4247775 h 8646493"/>
              <a:gd name="connsiteX46-483" fmla="*/ 1467465 w 5911582"/>
              <a:gd name="connsiteY46-484" fmla="*/ 4247743 h 8646493"/>
              <a:gd name="connsiteX47-485" fmla="*/ 1467931 w 5911582"/>
              <a:gd name="connsiteY47-486" fmla="*/ 4241573 h 8646493"/>
              <a:gd name="connsiteX48-487" fmla="*/ 1456953 w 5911582"/>
              <a:gd name="connsiteY48-488" fmla="*/ 2330111 h 8646493"/>
              <a:gd name="connsiteX49-489" fmla="*/ 1415108 w 5911582"/>
              <a:gd name="connsiteY49-490" fmla="*/ 781031 h 8646493"/>
              <a:gd name="connsiteX50-491" fmla="*/ 2151404 w 5911582"/>
              <a:gd name="connsiteY50-492" fmla="*/ 3852 h 8646493"/>
              <a:gd name="connsiteX51-493" fmla="*/ 2928581 w 5911582"/>
              <a:gd name="connsiteY51-494" fmla="*/ 740147 h 8646493"/>
              <a:gd name="connsiteX52-495" fmla="*/ 2972109 w 5911582"/>
              <a:gd name="connsiteY52-496" fmla="*/ 2351426 h 8646493"/>
              <a:gd name="connsiteX53-497" fmla="*/ 2977887 w 5911582"/>
              <a:gd name="connsiteY53-498" fmla="*/ 2351120 h 8646493"/>
              <a:gd name="connsiteX54-499" fmla="*/ 3028793 w 5911582"/>
              <a:gd name="connsiteY54-500" fmla="*/ 4235519 h 8646493"/>
              <a:gd name="connsiteX55-501" fmla="*/ 3032925 w 5911582"/>
              <a:gd name="connsiteY55-502" fmla="*/ 4235398 h 8646493"/>
              <a:gd name="connsiteX56-503" fmla="*/ 3082700 w 5911582"/>
              <a:gd name="connsiteY56-504" fmla="*/ 5882170 h 8646493"/>
              <a:gd name="connsiteX57-505" fmla="*/ 3091836 w 5911582"/>
              <a:gd name="connsiteY57-506" fmla="*/ 5881894 h 8646493"/>
              <a:gd name="connsiteX58-507" fmla="*/ 3152619 w 5911582"/>
              <a:gd name="connsiteY58-508" fmla="*/ 7892887 h 8646493"/>
              <a:gd name="connsiteX59-509" fmla="*/ 3786820 w 5911582"/>
              <a:gd name="connsiteY59-510" fmla="*/ 8489873 h 8646493"/>
              <a:gd name="connsiteX60-511" fmla="*/ 4383809 w 5911582"/>
              <a:gd name="connsiteY60-512" fmla="*/ 7855673 h 8646493"/>
              <a:gd name="connsiteX61-513" fmla="*/ 4350348 w 5911582"/>
              <a:gd name="connsiteY61-514" fmla="*/ 6748573 h 8646493"/>
              <a:gd name="connsiteX62-515" fmla="*/ 4348198 w 5911582"/>
              <a:gd name="connsiteY62-516" fmla="*/ 6748635 h 8646493"/>
              <a:gd name="connsiteX63-517" fmla="*/ 4333702 w 5911582"/>
              <a:gd name="connsiteY63-518" fmla="*/ 6244559 h 8646493"/>
              <a:gd name="connsiteX64-519" fmla="*/ 4333267 w 5911582"/>
              <a:gd name="connsiteY64-520" fmla="*/ 6244561 h 8646493"/>
              <a:gd name="connsiteX65-521" fmla="*/ 4333545 w 5911582"/>
              <a:gd name="connsiteY65-522" fmla="*/ 6239098 h 8646493"/>
              <a:gd name="connsiteX66-523" fmla="*/ 4332413 w 5911582"/>
              <a:gd name="connsiteY66-524" fmla="*/ 6199725 h 8646493"/>
              <a:gd name="connsiteX67-525" fmla="*/ 4272798 w 5911582"/>
              <a:gd name="connsiteY67-526" fmla="*/ 4227389 h 8646493"/>
              <a:gd name="connsiteX68-527" fmla="*/ 4274353 w 5911582"/>
              <a:gd name="connsiteY68-528" fmla="*/ 4227343 h 8646493"/>
              <a:gd name="connsiteX69-529" fmla="*/ 4242087 w 5911582"/>
              <a:gd name="connsiteY69-530" fmla="*/ 3105269 h 8646493"/>
              <a:gd name="connsiteX70-531" fmla="*/ 4977027 w 5911582"/>
              <a:gd name="connsiteY70-532" fmla="*/ 2326810 h 8646493"/>
              <a:gd name="connsiteX71-533" fmla="*/ 5403823 w 5911582"/>
              <a:gd name="connsiteY71-534" fmla="*/ 2443875 h 8646493"/>
              <a:gd name="connsiteX72-535" fmla="*/ 5755486 w 5911582"/>
              <a:gd name="connsiteY72-536" fmla="*/ 3061747 h 8646493"/>
              <a:gd name="connsiteX73-537" fmla="*/ 5759021 w 5911582"/>
              <a:gd name="connsiteY73-538" fmla="*/ 3184697 h 8646493"/>
              <a:gd name="connsiteX74-539" fmla="*/ 5762452 w 5911582"/>
              <a:gd name="connsiteY74-540" fmla="*/ 3184590 h 8646493"/>
              <a:gd name="connsiteX75-541" fmla="*/ 5816524 w 5911582"/>
              <a:gd name="connsiteY75-542" fmla="*/ 4892541 h 8646493"/>
              <a:gd name="connsiteX76-543" fmla="*/ 5873210 w 5911582"/>
              <a:gd name="connsiteY76-544" fmla="*/ 6776633 h 8646493"/>
              <a:gd name="connsiteX77-545" fmla="*/ 5877342 w 5911582"/>
              <a:gd name="connsiteY77-546" fmla="*/ 6776511 h 8646493"/>
              <a:gd name="connsiteX78-547" fmla="*/ 5911582 w 5911582"/>
              <a:gd name="connsiteY78-548" fmla="*/ 7909324 h 8646493"/>
              <a:gd name="connsiteX79-549" fmla="*/ 5767963 w 5911582"/>
              <a:gd name="connsiteY79-550" fmla="*/ 8130477 h 8646493"/>
              <a:gd name="connsiteX80-551" fmla="*/ 5730041 w 5911582"/>
              <a:gd name="connsiteY80-552" fmla="*/ 6875874 h 8646493"/>
              <a:gd name="connsiteX81-553" fmla="*/ 5725602 w 5911582"/>
              <a:gd name="connsiteY81-554" fmla="*/ 6875993 h 8646493"/>
              <a:gd name="connsiteX82-555" fmla="*/ 5683335 w 5911582"/>
              <a:gd name="connsiteY82-556" fmla="*/ 5311262 h 8646493"/>
              <a:gd name="connsiteX83-557" fmla="*/ 5677549 w 5911582"/>
              <a:gd name="connsiteY83-558" fmla="*/ 5311416 h 8646493"/>
              <a:gd name="connsiteX84-559" fmla="*/ 5671014 w 5911582"/>
              <a:gd name="connsiteY84-560" fmla="*/ 5069545 h 8646493"/>
              <a:gd name="connsiteX85-561" fmla="*/ 5605741 w 5911582"/>
              <a:gd name="connsiteY85-562" fmla="*/ 3080990 h 8646493"/>
              <a:gd name="connsiteX86-563" fmla="*/ 4972418 w 5911582"/>
              <a:gd name="connsiteY86-564" fmla="*/ 2483071 h 8646493"/>
              <a:gd name="connsiteX87-565" fmla="*/ 4374497 w 5911582"/>
              <a:gd name="connsiteY87-566" fmla="*/ 3116397 h 8646493"/>
              <a:gd name="connsiteX88-567" fmla="*/ 4420828 w 5911582"/>
              <a:gd name="connsiteY88-568" fmla="*/ 4727593 h 8646493"/>
              <a:gd name="connsiteX89-569" fmla="*/ 4422673 w 5911582"/>
              <a:gd name="connsiteY89-570" fmla="*/ 4727581 h 8646493"/>
              <a:gd name="connsiteX90-571" fmla="*/ 4422351 w 5911582"/>
              <a:gd name="connsiteY90-572" fmla="*/ 4733760 h 8646493"/>
              <a:gd name="connsiteX91-573" fmla="*/ 4454181 w 5911582"/>
              <a:gd name="connsiteY91-574" fmla="*/ 5840717 h 8646493"/>
              <a:gd name="connsiteX92-575" fmla="*/ 4455003 w 5911582"/>
              <a:gd name="connsiteY92-576" fmla="*/ 5840691 h 8646493"/>
              <a:gd name="connsiteX93-577" fmla="*/ 4516238 w 5911582"/>
              <a:gd name="connsiteY93-578" fmla="*/ 7866607 h 8646493"/>
              <a:gd name="connsiteX94-579" fmla="*/ 3782441 w 5911582"/>
              <a:gd name="connsiteY94-580" fmla="*/ 8646141 h 8646493"/>
              <a:gd name="connsiteX95-581" fmla="*/ 3355473 w 5911582"/>
              <a:gd name="connsiteY95-582" fmla="*/ 8529702 h 8646493"/>
              <a:gd name="connsiteX0-583" fmla="*/ 3355473 w 5911582"/>
              <a:gd name="connsiteY0-584" fmla="*/ 8529702 h 8646493"/>
              <a:gd name="connsiteX1-585" fmla="*/ 3002901 w 5911582"/>
              <a:gd name="connsiteY1-586" fmla="*/ 7912348 h 8646493"/>
              <a:gd name="connsiteX2-587" fmla="*/ 2947946 w 5911582"/>
              <a:gd name="connsiteY2-588" fmla="*/ 6094167 h 8646493"/>
              <a:gd name="connsiteX3-589" fmla="*/ 2938842 w 5911582"/>
              <a:gd name="connsiteY3-590" fmla="*/ 6095444 h 8646493"/>
              <a:gd name="connsiteX4-591" fmla="*/ 2885622 w 5911582"/>
              <a:gd name="connsiteY4-592" fmla="*/ 4334760 h 8646493"/>
              <a:gd name="connsiteX5-593" fmla="*/ 2881184 w 5911582"/>
              <a:gd name="connsiteY5-594" fmla="*/ 4334879 h 8646493"/>
              <a:gd name="connsiteX6-595" fmla="*/ 2838917 w 5911582"/>
              <a:gd name="connsiteY6-596" fmla="*/ 2770148 h 8646493"/>
              <a:gd name="connsiteX7-597" fmla="*/ 2833130 w 5911582"/>
              <a:gd name="connsiteY7-598" fmla="*/ 2770303 h 8646493"/>
              <a:gd name="connsiteX8-599" fmla="*/ 2778803 w 5911582"/>
              <a:gd name="connsiteY8-600" fmla="*/ 759126 h 8646493"/>
              <a:gd name="connsiteX9-601" fmla="*/ 2146519 w 5911582"/>
              <a:gd name="connsiteY9-602" fmla="*/ 160107 h 8646493"/>
              <a:gd name="connsiteX10-603" fmla="*/ 1547498 w 5911582"/>
              <a:gd name="connsiteY10-604" fmla="*/ 792386 h 8646493"/>
              <a:gd name="connsiteX11-605" fmla="*/ 1586306 w 5911582"/>
              <a:gd name="connsiteY11-606" fmla="*/ 2228948 h 8646493"/>
              <a:gd name="connsiteX12-607" fmla="*/ 1588412 w 5911582"/>
              <a:gd name="connsiteY12-608" fmla="*/ 2228937 h 8646493"/>
              <a:gd name="connsiteX13-609" fmla="*/ 1588981 w 5911582"/>
              <a:gd name="connsiteY13-610" fmla="*/ 2327958 h 8646493"/>
              <a:gd name="connsiteX14-611" fmla="*/ 1601829 w 5911582"/>
              <a:gd name="connsiteY14-612" fmla="*/ 2803566 h 8646493"/>
              <a:gd name="connsiteX15-613" fmla="*/ 1591714 w 5911582"/>
              <a:gd name="connsiteY15-614" fmla="*/ 2803840 h 8646493"/>
              <a:gd name="connsiteX16-615" fmla="*/ 1597703 w 5911582"/>
              <a:gd name="connsiteY16-616" fmla="*/ 3846979 h 8646493"/>
              <a:gd name="connsiteX17-617" fmla="*/ 1599046 w 5911582"/>
              <a:gd name="connsiteY17-618" fmla="*/ 3846972 h 8646493"/>
              <a:gd name="connsiteX18-619" fmla="*/ 1610686 w 5911582"/>
              <a:gd name="connsiteY18-620" fmla="*/ 5873778 h 8646493"/>
              <a:gd name="connsiteX19-621" fmla="*/ 858032 w 5911582"/>
              <a:gd name="connsiteY19-622" fmla="*/ 6635126 h 8646493"/>
              <a:gd name="connsiteX20-623" fmla="*/ 434045 w 5911582"/>
              <a:gd name="connsiteY20-624" fmla="*/ 6508273 h 8646493"/>
              <a:gd name="connsiteX21-625" fmla="*/ 96686 w 5911582"/>
              <a:gd name="connsiteY21-626" fmla="*/ 5882475 h 8646493"/>
              <a:gd name="connsiteX22-627" fmla="*/ 88982 w 5911582"/>
              <a:gd name="connsiteY22-628" fmla="*/ 4540910 h 8646493"/>
              <a:gd name="connsiteX23-629" fmla="*/ 86890 w 5911582"/>
              <a:gd name="connsiteY23-630" fmla="*/ 4540915 h 8646493"/>
              <a:gd name="connsiteX24-631" fmla="*/ 80904 w 5911582"/>
              <a:gd name="connsiteY24-632" fmla="*/ 2724804 h 8646493"/>
              <a:gd name="connsiteX25-633" fmla="*/ 61259 w 5911582"/>
              <a:gd name="connsiteY25-634" fmla="*/ 1995219 h 8646493"/>
              <a:gd name="connsiteX26-635" fmla="*/ 52150 w 5911582"/>
              <a:gd name="connsiteY26-636" fmla="*/ 1996465 h 8646493"/>
              <a:gd name="connsiteX27-637" fmla="*/ 4735 w 5911582"/>
              <a:gd name="connsiteY27-638" fmla="*/ 235616 h 8646493"/>
              <a:gd name="connsiteX28-639" fmla="*/ 295 w 5911582"/>
              <a:gd name="connsiteY28-640" fmla="*/ 235719 h 8646493"/>
              <a:gd name="connsiteX29-641" fmla="*/ 0 w 5911582"/>
              <a:gd name="connsiteY29-642" fmla="*/ 223261 h 8646493"/>
              <a:gd name="connsiteX30-643" fmla="*/ 144987 w 5911582"/>
              <a:gd name="connsiteY30-644" fmla="*/ 0 h 8646493"/>
              <a:gd name="connsiteX31-645" fmla="*/ 148232 w 5911582"/>
              <a:gd name="connsiteY31-646" fmla="*/ 136847 h 8646493"/>
              <a:gd name="connsiteX32-647" fmla="*/ 152365 w 5911582"/>
              <a:gd name="connsiteY32-648" fmla="*/ 136739 h 8646493"/>
              <a:gd name="connsiteX33-649" fmla="*/ 196711 w 5911582"/>
              <a:gd name="connsiteY33-650" fmla="*/ 1783666 h 8646493"/>
              <a:gd name="connsiteX34-651" fmla="*/ 205847 w 5911582"/>
              <a:gd name="connsiteY34-652" fmla="*/ 1783420 h 8646493"/>
              <a:gd name="connsiteX35-653" fmla="*/ 228219 w 5911582"/>
              <a:gd name="connsiteY35-654" fmla="*/ 2614259 h 8646493"/>
              <a:gd name="connsiteX36-655" fmla="*/ 230777 w 5911582"/>
              <a:gd name="connsiteY36-656" fmla="*/ 2613967 h 8646493"/>
              <a:gd name="connsiteX37-657" fmla="*/ 231135 w 5911582"/>
              <a:gd name="connsiteY37-658" fmla="*/ 2722566 h 8646493"/>
              <a:gd name="connsiteX38-659" fmla="*/ 236178 w 5911582"/>
              <a:gd name="connsiteY38-660" fmla="*/ 2909861 h 8646493"/>
              <a:gd name="connsiteX39-661" fmla="*/ 231753 w 5911582"/>
              <a:gd name="connsiteY39-662" fmla="*/ 2910343 h 8646493"/>
              <a:gd name="connsiteX40-663" fmla="*/ 234867 w 5911582"/>
              <a:gd name="connsiteY40-664" fmla="*/ 3854806 h 8646493"/>
              <a:gd name="connsiteX41-665" fmla="*/ 235281 w 5911582"/>
              <a:gd name="connsiteY41-666" fmla="*/ 3854803 h 8646493"/>
              <a:gd name="connsiteX42-667" fmla="*/ 246835 w 5911582"/>
              <a:gd name="connsiteY42-668" fmla="*/ 5866683 h 8646493"/>
              <a:gd name="connsiteX43-669" fmla="*/ 866236 w 5911582"/>
              <a:gd name="connsiteY43-670" fmla="*/ 6479011 h 8646493"/>
              <a:gd name="connsiteX44-671" fmla="*/ 1478566 w 5911582"/>
              <a:gd name="connsiteY44-672" fmla="*/ 5859608 h 8646493"/>
              <a:gd name="connsiteX45-673" fmla="*/ 1469311 w 5911582"/>
              <a:gd name="connsiteY45-674" fmla="*/ 4247775 h 8646493"/>
              <a:gd name="connsiteX46-675" fmla="*/ 1467465 w 5911582"/>
              <a:gd name="connsiteY46-676" fmla="*/ 4247743 h 8646493"/>
              <a:gd name="connsiteX47-677" fmla="*/ 1467931 w 5911582"/>
              <a:gd name="connsiteY47-678" fmla="*/ 4241573 h 8646493"/>
              <a:gd name="connsiteX48-679" fmla="*/ 1456953 w 5911582"/>
              <a:gd name="connsiteY48-680" fmla="*/ 2330111 h 8646493"/>
              <a:gd name="connsiteX49-681" fmla="*/ 1415108 w 5911582"/>
              <a:gd name="connsiteY49-682" fmla="*/ 781031 h 8646493"/>
              <a:gd name="connsiteX50-683" fmla="*/ 2151404 w 5911582"/>
              <a:gd name="connsiteY50-684" fmla="*/ 3852 h 8646493"/>
              <a:gd name="connsiteX51-685" fmla="*/ 2928581 w 5911582"/>
              <a:gd name="connsiteY51-686" fmla="*/ 740147 h 8646493"/>
              <a:gd name="connsiteX52-687" fmla="*/ 2972109 w 5911582"/>
              <a:gd name="connsiteY52-688" fmla="*/ 2351426 h 8646493"/>
              <a:gd name="connsiteX53-689" fmla="*/ 2977887 w 5911582"/>
              <a:gd name="connsiteY53-690" fmla="*/ 2351120 h 8646493"/>
              <a:gd name="connsiteX54-691" fmla="*/ 3028793 w 5911582"/>
              <a:gd name="connsiteY54-692" fmla="*/ 4235519 h 8646493"/>
              <a:gd name="connsiteX55-693" fmla="*/ 3032925 w 5911582"/>
              <a:gd name="connsiteY55-694" fmla="*/ 4235398 h 8646493"/>
              <a:gd name="connsiteX56-695" fmla="*/ 3082700 w 5911582"/>
              <a:gd name="connsiteY56-696" fmla="*/ 5882170 h 8646493"/>
              <a:gd name="connsiteX57-697" fmla="*/ 3091836 w 5911582"/>
              <a:gd name="connsiteY57-698" fmla="*/ 5881894 h 8646493"/>
              <a:gd name="connsiteX58-699" fmla="*/ 3152619 w 5911582"/>
              <a:gd name="connsiteY58-700" fmla="*/ 7892887 h 8646493"/>
              <a:gd name="connsiteX59-701" fmla="*/ 3786820 w 5911582"/>
              <a:gd name="connsiteY59-702" fmla="*/ 8489873 h 8646493"/>
              <a:gd name="connsiteX60-703" fmla="*/ 4383809 w 5911582"/>
              <a:gd name="connsiteY60-704" fmla="*/ 7855673 h 8646493"/>
              <a:gd name="connsiteX61-705" fmla="*/ 4350348 w 5911582"/>
              <a:gd name="connsiteY61-706" fmla="*/ 6748573 h 8646493"/>
              <a:gd name="connsiteX62-707" fmla="*/ 4348198 w 5911582"/>
              <a:gd name="connsiteY62-708" fmla="*/ 6748635 h 8646493"/>
              <a:gd name="connsiteX63-709" fmla="*/ 4333702 w 5911582"/>
              <a:gd name="connsiteY63-710" fmla="*/ 6244559 h 8646493"/>
              <a:gd name="connsiteX64-711" fmla="*/ 4333267 w 5911582"/>
              <a:gd name="connsiteY64-712" fmla="*/ 6244561 h 8646493"/>
              <a:gd name="connsiteX65-713" fmla="*/ 4333545 w 5911582"/>
              <a:gd name="connsiteY65-714" fmla="*/ 6239098 h 8646493"/>
              <a:gd name="connsiteX66-715" fmla="*/ 4332413 w 5911582"/>
              <a:gd name="connsiteY66-716" fmla="*/ 6199725 h 8646493"/>
              <a:gd name="connsiteX67-717" fmla="*/ 4272798 w 5911582"/>
              <a:gd name="connsiteY67-718" fmla="*/ 4227389 h 8646493"/>
              <a:gd name="connsiteX68-719" fmla="*/ 4274353 w 5911582"/>
              <a:gd name="connsiteY68-720" fmla="*/ 4227343 h 8646493"/>
              <a:gd name="connsiteX69-721" fmla="*/ 4242087 w 5911582"/>
              <a:gd name="connsiteY69-722" fmla="*/ 3105269 h 8646493"/>
              <a:gd name="connsiteX70-723" fmla="*/ 4977027 w 5911582"/>
              <a:gd name="connsiteY70-724" fmla="*/ 2326810 h 8646493"/>
              <a:gd name="connsiteX71-725" fmla="*/ 5403823 w 5911582"/>
              <a:gd name="connsiteY71-726" fmla="*/ 2443875 h 8646493"/>
              <a:gd name="connsiteX72-727" fmla="*/ 5755486 w 5911582"/>
              <a:gd name="connsiteY72-728" fmla="*/ 3061747 h 8646493"/>
              <a:gd name="connsiteX73-729" fmla="*/ 5759021 w 5911582"/>
              <a:gd name="connsiteY73-730" fmla="*/ 3184697 h 8646493"/>
              <a:gd name="connsiteX74-731" fmla="*/ 5762452 w 5911582"/>
              <a:gd name="connsiteY74-732" fmla="*/ 3184590 h 8646493"/>
              <a:gd name="connsiteX75-733" fmla="*/ 5816524 w 5911582"/>
              <a:gd name="connsiteY75-734" fmla="*/ 4892541 h 8646493"/>
              <a:gd name="connsiteX76-735" fmla="*/ 5873210 w 5911582"/>
              <a:gd name="connsiteY76-736" fmla="*/ 6776633 h 8646493"/>
              <a:gd name="connsiteX77-737" fmla="*/ 5877342 w 5911582"/>
              <a:gd name="connsiteY77-738" fmla="*/ 6776511 h 8646493"/>
              <a:gd name="connsiteX78-739" fmla="*/ 5911582 w 5911582"/>
              <a:gd name="connsiteY78-740" fmla="*/ 7909324 h 8646493"/>
              <a:gd name="connsiteX79-741" fmla="*/ 5767963 w 5911582"/>
              <a:gd name="connsiteY79-742" fmla="*/ 8130477 h 8646493"/>
              <a:gd name="connsiteX80-743" fmla="*/ 5730041 w 5911582"/>
              <a:gd name="connsiteY80-744" fmla="*/ 6875874 h 8646493"/>
              <a:gd name="connsiteX81-745" fmla="*/ 5725602 w 5911582"/>
              <a:gd name="connsiteY81-746" fmla="*/ 6875993 h 8646493"/>
              <a:gd name="connsiteX82-747" fmla="*/ 5683335 w 5911582"/>
              <a:gd name="connsiteY82-748" fmla="*/ 5311262 h 8646493"/>
              <a:gd name="connsiteX83-749" fmla="*/ 5677549 w 5911582"/>
              <a:gd name="connsiteY83-750" fmla="*/ 5311416 h 8646493"/>
              <a:gd name="connsiteX84-751" fmla="*/ 5605741 w 5911582"/>
              <a:gd name="connsiteY84-752" fmla="*/ 3080990 h 8646493"/>
              <a:gd name="connsiteX85-753" fmla="*/ 4972418 w 5911582"/>
              <a:gd name="connsiteY85-754" fmla="*/ 2483071 h 8646493"/>
              <a:gd name="connsiteX86-755" fmla="*/ 4374497 w 5911582"/>
              <a:gd name="connsiteY86-756" fmla="*/ 3116397 h 8646493"/>
              <a:gd name="connsiteX87-757" fmla="*/ 4420828 w 5911582"/>
              <a:gd name="connsiteY87-758" fmla="*/ 4727593 h 8646493"/>
              <a:gd name="connsiteX88-759" fmla="*/ 4422673 w 5911582"/>
              <a:gd name="connsiteY88-760" fmla="*/ 4727581 h 8646493"/>
              <a:gd name="connsiteX89-761" fmla="*/ 4422351 w 5911582"/>
              <a:gd name="connsiteY89-762" fmla="*/ 4733760 h 8646493"/>
              <a:gd name="connsiteX90-763" fmla="*/ 4454181 w 5911582"/>
              <a:gd name="connsiteY90-764" fmla="*/ 5840717 h 8646493"/>
              <a:gd name="connsiteX91-765" fmla="*/ 4455003 w 5911582"/>
              <a:gd name="connsiteY91-766" fmla="*/ 5840691 h 8646493"/>
              <a:gd name="connsiteX92-767" fmla="*/ 4516238 w 5911582"/>
              <a:gd name="connsiteY92-768" fmla="*/ 7866607 h 8646493"/>
              <a:gd name="connsiteX93-769" fmla="*/ 3782441 w 5911582"/>
              <a:gd name="connsiteY93-770" fmla="*/ 8646141 h 8646493"/>
              <a:gd name="connsiteX94-771" fmla="*/ 3355473 w 5911582"/>
              <a:gd name="connsiteY94-772" fmla="*/ 8529702 h 8646493"/>
              <a:gd name="connsiteX0-773" fmla="*/ 3355473 w 5911582"/>
              <a:gd name="connsiteY0-774" fmla="*/ 8529702 h 8646493"/>
              <a:gd name="connsiteX1-775" fmla="*/ 3002901 w 5911582"/>
              <a:gd name="connsiteY1-776" fmla="*/ 7912348 h 8646493"/>
              <a:gd name="connsiteX2-777" fmla="*/ 2947946 w 5911582"/>
              <a:gd name="connsiteY2-778" fmla="*/ 6094167 h 8646493"/>
              <a:gd name="connsiteX3-779" fmla="*/ 2938842 w 5911582"/>
              <a:gd name="connsiteY3-780" fmla="*/ 6095444 h 8646493"/>
              <a:gd name="connsiteX4-781" fmla="*/ 2885622 w 5911582"/>
              <a:gd name="connsiteY4-782" fmla="*/ 4334760 h 8646493"/>
              <a:gd name="connsiteX5-783" fmla="*/ 2881184 w 5911582"/>
              <a:gd name="connsiteY5-784" fmla="*/ 4334879 h 8646493"/>
              <a:gd name="connsiteX6-785" fmla="*/ 2838917 w 5911582"/>
              <a:gd name="connsiteY6-786" fmla="*/ 2770148 h 8646493"/>
              <a:gd name="connsiteX7-787" fmla="*/ 2833130 w 5911582"/>
              <a:gd name="connsiteY7-788" fmla="*/ 2770303 h 8646493"/>
              <a:gd name="connsiteX8-789" fmla="*/ 2778803 w 5911582"/>
              <a:gd name="connsiteY8-790" fmla="*/ 759126 h 8646493"/>
              <a:gd name="connsiteX9-791" fmla="*/ 2146519 w 5911582"/>
              <a:gd name="connsiteY9-792" fmla="*/ 160107 h 8646493"/>
              <a:gd name="connsiteX10-793" fmla="*/ 1547498 w 5911582"/>
              <a:gd name="connsiteY10-794" fmla="*/ 792386 h 8646493"/>
              <a:gd name="connsiteX11-795" fmla="*/ 1586306 w 5911582"/>
              <a:gd name="connsiteY11-796" fmla="*/ 2228948 h 8646493"/>
              <a:gd name="connsiteX12-797" fmla="*/ 1588412 w 5911582"/>
              <a:gd name="connsiteY12-798" fmla="*/ 2228937 h 8646493"/>
              <a:gd name="connsiteX13-799" fmla="*/ 1588981 w 5911582"/>
              <a:gd name="connsiteY13-800" fmla="*/ 2327958 h 8646493"/>
              <a:gd name="connsiteX14-801" fmla="*/ 1601829 w 5911582"/>
              <a:gd name="connsiteY14-802" fmla="*/ 2803566 h 8646493"/>
              <a:gd name="connsiteX15-803" fmla="*/ 1591714 w 5911582"/>
              <a:gd name="connsiteY15-804" fmla="*/ 2803840 h 8646493"/>
              <a:gd name="connsiteX16-805" fmla="*/ 1597703 w 5911582"/>
              <a:gd name="connsiteY16-806" fmla="*/ 3846979 h 8646493"/>
              <a:gd name="connsiteX17-807" fmla="*/ 1599046 w 5911582"/>
              <a:gd name="connsiteY17-808" fmla="*/ 3846972 h 8646493"/>
              <a:gd name="connsiteX18-809" fmla="*/ 1610686 w 5911582"/>
              <a:gd name="connsiteY18-810" fmla="*/ 5873778 h 8646493"/>
              <a:gd name="connsiteX19-811" fmla="*/ 858032 w 5911582"/>
              <a:gd name="connsiteY19-812" fmla="*/ 6635126 h 8646493"/>
              <a:gd name="connsiteX20-813" fmla="*/ 434045 w 5911582"/>
              <a:gd name="connsiteY20-814" fmla="*/ 6508273 h 8646493"/>
              <a:gd name="connsiteX21-815" fmla="*/ 96686 w 5911582"/>
              <a:gd name="connsiteY21-816" fmla="*/ 5882475 h 8646493"/>
              <a:gd name="connsiteX22-817" fmla="*/ 88982 w 5911582"/>
              <a:gd name="connsiteY22-818" fmla="*/ 4540910 h 8646493"/>
              <a:gd name="connsiteX23-819" fmla="*/ 86890 w 5911582"/>
              <a:gd name="connsiteY23-820" fmla="*/ 4540915 h 8646493"/>
              <a:gd name="connsiteX24-821" fmla="*/ 80904 w 5911582"/>
              <a:gd name="connsiteY24-822" fmla="*/ 2724804 h 8646493"/>
              <a:gd name="connsiteX25-823" fmla="*/ 61259 w 5911582"/>
              <a:gd name="connsiteY25-824" fmla="*/ 1995219 h 8646493"/>
              <a:gd name="connsiteX26-825" fmla="*/ 52150 w 5911582"/>
              <a:gd name="connsiteY26-826" fmla="*/ 1996465 h 8646493"/>
              <a:gd name="connsiteX27-827" fmla="*/ 4735 w 5911582"/>
              <a:gd name="connsiteY27-828" fmla="*/ 235616 h 8646493"/>
              <a:gd name="connsiteX28-829" fmla="*/ 295 w 5911582"/>
              <a:gd name="connsiteY28-830" fmla="*/ 235719 h 8646493"/>
              <a:gd name="connsiteX29-831" fmla="*/ 0 w 5911582"/>
              <a:gd name="connsiteY29-832" fmla="*/ 223261 h 8646493"/>
              <a:gd name="connsiteX30-833" fmla="*/ 144987 w 5911582"/>
              <a:gd name="connsiteY30-834" fmla="*/ 0 h 8646493"/>
              <a:gd name="connsiteX31-835" fmla="*/ 148232 w 5911582"/>
              <a:gd name="connsiteY31-836" fmla="*/ 136847 h 8646493"/>
              <a:gd name="connsiteX32-837" fmla="*/ 152365 w 5911582"/>
              <a:gd name="connsiteY32-838" fmla="*/ 136739 h 8646493"/>
              <a:gd name="connsiteX33-839" fmla="*/ 196711 w 5911582"/>
              <a:gd name="connsiteY33-840" fmla="*/ 1783666 h 8646493"/>
              <a:gd name="connsiteX34-841" fmla="*/ 205847 w 5911582"/>
              <a:gd name="connsiteY34-842" fmla="*/ 1783420 h 8646493"/>
              <a:gd name="connsiteX35-843" fmla="*/ 228219 w 5911582"/>
              <a:gd name="connsiteY35-844" fmla="*/ 2614259 h 8646493"/>
              <a:gd name="connsiteX36-845" fmla="*/ 230777 w 5911582"/>
              <a:gd name="connsiteY36-846" fmla="*/ 2613967 h 8646493"/>
              <a:gd name="connsiteX37-847" fmla="*/ 231135 w 5911582"/>
              <a:gd name="connsiteY37-848" fmla="*/ 2722566 h 8646493"/>
              <a:gd name="connsiteX38-849" fmla="*/ 236178 w 5911582"/>
              <a:gd name="connsiteY38-850" fmla="*/ 2909861 h 8646493"/>
              <a:gd name="connsiteX39-851" fmla="*/ 231753 w 5911582"/>
              <a:gd name="connsiteY39-852" fmla="*/ 2910343 h 8646493"/>
              <a:gd name="connsiteX40-853" fmla="*/ 234867 w 5911582"/>
              <a:gd name="connsiteY40-854" fmla="*/ 3854806 h 8646493"/>
              <a:gd name="connsiteX41-855" fmla="*/ 235281 w 5911582"/>
              <a:gd name="connsiteY41-856" fmla="*/ 3854803 h 8646493"/>
              <a:gd name="connsiteX42-857" fmla="*/ 246835 w 5911582"/>
              <a:gd name="connsiteY42-858" fmla="*/ 5866683 h 8646493"/>
              <a:gd name="connsiteX43-859" fmla="*/ 866236 w 5911582"/>
              <a:gd name="connsiteY43-860" fmla="*/ 6479011 h 8646493"/>
              <a:gd name="connsiteX44-861" fmla="*/ 1478566 w 5911582"/>
              <a:gd name="connsiteY44-862" fmla="*/ 5859608 h 8646493"/>
              <a:gd name="connsiteX45-863" fmla="*/ 1469311 w 5911582"/>
              <a:gd name="connsiteY45-864" fmla="*/ 4247775 h 8646493"/>
              <a:gd name="connsiteX46-865" fmla="*/ 1467465 w 5911582"/>
              <a:gd name="connsiteY46-866" fmla="*/ 4247743 h 8646493"/>
              <a:gd name="connsiteX47-867" fmla="*/ 1467931 w 5911582"/>
              <a:gd name="connsiteY47-868" fmla="*/ 4241573 h 8646493"/>
              <a:gd name="connsiteX48-869" fmla="*/ 1456953 w 5911582"/>
              <a:gd name="connsiteY48-870" fmla="*/ 2330111 h 8646493"/>
              <a:gd name="connsiteX49-871" fmla="*/ 1415108 w 5911582"/>
              <a:gd name="connsiteY49-872" fmla="*/ 781031 h 8646493"/>
              <a:gd name="connsiteX50-873" fmla="*/ 2151404 w 5911582"/>
              <a:gd name="connsiteY50-874" fmla="*/ 3852 h 8646493"/>
              <a:gd name="connsiteX51-875" fmla="*/ 2928581 w 5911582"/>
              <a:gd name="connsiteY51-876" fmla="*/ 740147 h 8646493"/>
              <a:gd name="connsiteX52-877" fmla="*/ 2972109 w 5911582"/>
              <a:gd name="connsiteY52-878" fmla="*/ 2351426 h 8646493"/>
              <a:gd name="connsiteX53-879" fmla="*/ 2977887 w 5911582"/>
              <a:gd name="connsiteY53-880" fmla="*/ 2351120 h 8646493"/>
              <a:gd name="connsiteX54-881" fmla="*/ 3028793 w 5911582"/>
              <a:gd name="connsiteY54-882" fmla="*/ 4235519 h 8646493"/>
              <a:gd name="connsiteX55-883" fmla="*/ 3032925 w 5911582"/>
              <a:gd name="connsiteY55-884" fmla="*/ 4235398 h 8646493"/>
              <a:gd name="connsiteX56-885" fmla="*/ 3082700 w 5911582"/>
              <a:gd name="connsiteY56-886" fmla="*/ 5882170 h 8646493"/>
              <a:gd name="connsiteX57-887" fmla="*/ 3091836 w 5911582"/>
              <a:gd name="connsiteY57-888" fmla="*/ 5881894 h 8646493"/>
              <a:gd name="connsiteX58-889" fmla="*/ 3152619 w 5911582"/>
              <a:gd name="connsiteY58-890" fmla="*/ 7892887 h 8646493"/>
              <a:gd name="connsiteX59-891" fmla="*/ 3786820 w 5911582"/>
              <a:gd name="connsiteY59-892" fmla="*/ 8489873 h 8646493"/>
              <a:gd name="connsiteX60-893" fmla="*/ 4383809 w 5911582"/>
              <a:gd name="connsiteY60-894" fmla="*/ 7855673 h 8646493"/>
              <a:gd name="connsiteX61-895" fmla="*/ 4350348 w 5911582"/>
              <a:gd name="connsiteY61-896" fmla="*/ 6748573 h 8646493"/>
              <a:gd name="connsiteX62-897" fmla="*/ 4348198 w 5911582"/>
              <a:gd name="connsiteY62-898" fmla="*/ 6748635 h 8646493"/>
              <a:gd name="connsiteX63-899" fmla="*/ 4333702 w 5911582"/>
              <a:gd name="connsiteY63-900" fmla="*/ 6244559 h 8646493"/>
              <a:gd name="connsiteX64-901" fmla="*/ 4333267 w 5911582"/>
              <a:gd name="connsiteY64-902" fmla="*/ 6244561 h 8646493"/>
              <a:gd name="connsiteX65-903" fmla="*/ 4333545 w 5911582"/>
              <a:gd name="connsiteY65-904" fmla="*/ 6239098 h 8646493"/>
              <a:gd name="connsiteX66-905" fmla="*/ 4332413 w 5911582"/>
              <a:gd name="connsiteY66-906" fmla="*/ 6199725 h 8646493"/>
              <a:gd name="connsiteX67-907" fmla="*/ 4272798 w 5911582"/>
              <a:gd name="connsiteY67-908" fmla="*/ 4227389 h 8646493"/>
              <a:gd name="connsiteX68-909" fmla="*/ 4274353 w 5911582"/>
              <a:gd name="connsiteY68-910" fmla="*/ 4227343 h 8646493"/>
              <a:gd name="connsiteX69-911" fmla="*/ 4242087 w 5911582"/>
              <a:gd name="connsiteY69-912" fmla="*/ 3105269 h 8646493"/>
              <a:gd name="connsiteX70-913" fmla="*/ 4977027 w 5911582"/>
              <a:gd name="connsiteY70-914" fmla="*/ 2326810 h 8646493"/>
              <a:gd name="connsiteX71-915" fmla="*/ 5403823 w 5911582"/>
              <a:gd name="connsiteY71-916" fmla="*/ 2443875 h 8646493"/>
              <a:gd name="connsiteX72-917" fmla="*/ 5755486 w 5911582"/>
              <a:gd name="connsiteY72-918" fmla="*/ 3061747 h 8646493"/>
              <a:gd name="connsiteX73-919" fmla="*/ 5759021 w 5911582"/>
              <a:gd name="connsiteY73-920" fmla="*/ 3184697 h 8646493"/>
              <a:gd name="connsiteX74-921" fmla="*/ 5762452 w 5911582"/>
              <a:gd name="connsiteY74-922" fmla="*/ 3184590 h 8646493"/>
              <a:gd name="connsiteX75-923" fmla="*/ 5816524 w 5911582"/>
              <a:gd name="connsiteY75-924" fmla="*/ 4892541 h 8646493"/>
              <a:gd name="connsiteX76-925" fmla="*/ 5873210 w 5911582"/>
              <a:gd name="connsiteY76-926" fmla="*/ 6776633 h 8646493"/>
              <a:gd name="connsiteX77-927" fmla="*/ 5877342 w 5911582"/>
              <a:gd name="connsiteY77-928" fmla="*/ 6776511 h 8646493"/>
              <a:gd name="connsiteX78-929" fmla="*/ 5911582 w 5911582"/>
              <a:gd name="connsiteY78-930" fmla="*/ 7909324 h 8646493"/>
              <a:gd name="connsiteX79-931" fmla="*/ 5767963 w 5911582"/>
              <a:gd name="connsiteY79-932" fmla="*/ 8130477 h 8646493"/>
              <a:gd name="connsiteX80-933" fmla="*/ 5730041 w 5911582"/>
              <a:gd name="connsiteY80-934" fmla="*/ 6875874 h 8646493"/>
              <a:gd name="connsiteX81-935" fmla="*/ 5725602 w 5911582"/>
              <a:gd name="connsiteY81-936" fmla="*/ 6875993 h 8646493"/>
              <a:gd name="connsiteX82-937" fmla="*/ 5683335 w 5911582"/>
              <a:gd name="connsiteY82-938" fmla="*/ 5311262 h 8646493"/>
              <a:gd name="connsiteX83-939" fmla="*/ 5605741 w 5911582"/>
              <a:gd name="connsiteY83-940" fmla="*/ 3080990 h 8646493"/>
              <a:gd name="connsiteX84-941" fmla="*/ 4972418 w 5911582"/>
              <a:gd name="connsiteY84-942" fmla="*/ 2483071 h 8646493"/>
              <a:gd name="connsiteX85-943" fmla="*/ 4374497 w 5911582"/>
              <a:gd name="connsiteY85-944" fmla="*/ 3116397 h 8646493"/>
              <a:gd name="connsiteX86-945" fmla="*/ 4420828 w 5911582"/>
              <a:gd name="connsiteY86-946" fmla="*/ 4727593 h 8646493"/>
              <a:gd name="connsiteX87-947" fmla="*/ 4422673 w 5911582"/>
              <a:gd name="connsiteY87-948" fmla="*/ 4727581 h 8646493"/>
              <a:gd name="connsiteX88-949" fmla="*/ 4422351 w 5911582"/>
              <a:gd name="connsiteY88-950" fmla="*/ 4733760 h 8646493"/>
              <a:gd name="connsiteX89-951" fmla="*/ 4454181 w 5911582"/>
              <a:gd name="connsiteY89-952" fmla="*/ 5840717 h 8646493"/>
              <a:gd name="connsiteX90-953" fmla="*/ 4455003 w 5911582"/>
              <a:gd name="connsiteY90-954" fmla="*/ 5840691 h 8646493"/>
              <a:gd name="connsiteX91-955" fmla="*/ 4516238 w 5911582"/>
              <a:gd name="connsiteY91-956" fmla="*/ 7866607 h 8646493"/>
              <a:gd name="connsiteX92-957" fmla="*/ 3782441 w 5911582"/>
              <a:gd name="connsiteY92-958" fmla="*/ 8646141 h 8646493"/>
              <a:gd name="connsiteX93-959" fmla="*/ 3355473 w 5911582"/>
              <a:gd name="connsiteY93-960" fmla="*/ 8529702 h 8646493"/>
              <a:gd name="connsiteX0-961" fmla="*/ 3355473 w 5911582"/>
              <a:gd name="connsiteY0-962" fmla="*/ 8529702 h 8646493"/>
              <a:gd name="connsiteX1-963" fmla="*/ 3002901 w 5911582"/>
              <a:gd name="connsiteY1-964" fmla="*/ 7912348 h 8646493"/>
              <a:gd name="connsiteX2-965" fmla="*/ 2947946 w 5911582"/>
              <a:gd name="connsiteY2-966" fmla="*/ 6094167 h 8646493"/>
              <a:gd name="connsiteX3-967" fmla="*/ 2938842 w 5911582"/>
              <a:gd name="connsiteY3-968" fmla="*/ 6095444 h 8646493"/>
              <a:gd name="connsiteX4-969" fmla="*/ 2885622 w 5911582"/>
              <a:gd name="connsiteY4-970" fmla="*/ 4334760 h 8646493"/>
              <a:gd name="connsiteX5-971" fmla="*/ 2881184 w 5911582"/>
              <a:gd name="connsiteY5-972" fmla="*/ 4334879 h 8646493"/>
              <a:gd name="connsiteX6-973" fmla="*/ 2838917 w 5911582"/>
              <a:gd name="connsiteY6-974" fmla="*/ 2770148 h 8646493"/>
              <a:gd name="connsiteX7-975" fmla="*/ 2833130 w 5911582"/>
              <a:gd name="connsiteY7-976" fmla="*/ 2770303 h 8646493"/>
              <a:gd name="connsiteX8-977" fmla="*/ 2778803 w 5911582"/>
              <a:gd name="connsiteY8-978" fmla="*/ 759126 h 8646493"/>
              <a:gd name="connsiteX9-979" fmla="*/ 2146519 w 5911582"/>
              <a:gd name="connsiteY9-980" fmla="*/ 160107 h 8646493"/>
              <a:gd name="connsiteX10-981" fmla="*/ 1547498 w 5911582"/>
              <a:gd name="connsiteY10-982" fmla="*/ 792386 h 8646493"/>
              <a:gd name="connsiteX11-983" fmla="*/ 1586306 w 5911582"/>
              <a:gd name="connsiteY11-984" fmla="*/ 2228948 h 8646493"/>
              <a:gd name="connsiteX12-985" fmla="*/ 1588412 w 5911582"/>
              <a:gd name="connsiteY12-986" fmla="*/ 2228937 h 8646493"/>
              <a:gd name="connsiteX13-987" fmla="*/ 1588981 w 5911582"/>
              <a:gd name="connsiteY13-988" fmla="*/ 2327958 h 8646493"/>
              <a:gd name="connsiteX14-989" fmla="*/ 1601829 w 5911582"/>
              <a:gd name="connsiteY14-990" fmla="*/ 2803566 h 8646493"/>
              <a:gd name="connsiteX15-991" fmla="*/ 1591714 w 5911582"/>
              <a:gd name="connsiteY15-992" fmla="*/ 2803840 h 8646493"/>
              <a:gd name="connsiteX16-993" fmla="*/ 1597703 w 5911582"/>
              <a:gd name="connsiteY16-994" fmla="*/ 3846979 h 8646493"/>
              <a:gd name="connsiteX17-995" fmla="*/ 1599046 w 5911582"/>
              <a:gd name="connsiteY17-996" fmla="*/ 3846972 h 8646493"/>
              <a:gd name="connsiteX18-997" fmla="*/ 1610686 w 5911582"/>
              <a:gd name="connsiteY18-998" fmla="*/ 5873778 h 8646493"/>
              <a:gd name="connsiteX19-999" fmla="*/ 858032 w 5911582"/>
              <a:gd name="connsiteY19-1000" fmla="*/ 6635126 h 8646493"/>
              <a:gd name="connsiteX20-1001" fmla="*/ 434045 w 5911582"/>
              <a:gd name="connsiteY20-1002" fmla="*/ 6508273 h 8646493"/>
              <a:gd name="connsiteX21-1003" fmla="*/ 96686 w 5911582"/>
              <a:gd name="connsiteY21-1004" fmla="*/ 5882475 h 8646493"/>
              <a:gd name="connsiteX22-1005" fmla="*/ 88982 w 5911582"/>
              <a:gd name="connsiteY22-1006" fmla="*/ 4540910 h 8646493"/>
              <a:gd name="connsiteX23-1007" fmla="*/ 86890 w 5911582"/>
              <a:gd name="connsiteY23-1008" fmla="*/ 4540915 h 8646493"/>
              <a:gd name="connsiteX24-1009" fmla="*/ 80904 w 5911582"/>
              <a:gd name="connsiteY24-1010" fmla="*/ 2724804 h 8646493"/>
              <a:gd name="connsiteX25-1011" fmla="*/ 61259 w 5911582"/>
              <a:gd name="connsiteY25-1012" fmla="*/ 1995219 h 8646493"/>
              <a:gd name="connsiteX26-1013" fmla="*/ 52150 w 5911582"/>
              <a:gd name="connsiteY26-1014" fmla="*/ 1996465 h 8646493"/>
              <a:gd name="connsiteX27-1015" fmla="*/ 4735 w 5911582"/>
              <a:gd name="connsiteY27-1016" fmla="*/ 235616 h 8646493"/>
              <a:gd name="connsiteX28-1017" fmla="*/ 295 w 5911582"/>
              <a:gd name="connsiteY28-1018" fmla="*/ 235719 h 8646493"/>
              <a:gd name="connsiteX29-1019" fmla="*/ 0 w 5911582"/>
              <a:gd name="connsiteY29-1020" fmla="*/ 223261 h 8646493"/>
              <a:gd name="connsiteX30-1021" fmla="*/ 144987 w 5911582"/>
              <a:gd name="connsiteY30-1022" fmla="*/ 0 h 8646493"/>
              <a:gd name="connsiteX31-1023" fmla="*/ 148232 w 5911582"/>
              <a:gd name="connsiteY31-1024" fmla="*/ 136847 h 8646493"/>
              <a:gd name="connsiteX32-1025" fmla="*/ 152365 w 5911582"/>
              <a:gd name="connsiteY32-1026" fmla="*/ 136739 h 8646493"/>
              <a:gd name="connsiteX33-1027" fmla="*/ 196711 w 5911582"/>
              <a:gd name="connsiteY33-1028" fmla="*/ 1783666 h 8646493"/>
              <a:gd name="connsiteX34-1029" fmla="*/ 205847 w 5911582"/>
              <a:gd name="connsiteY34-1030" fmla="*/ 1783420 h 8646493"/>
              <a:gd name="connsiteX35-1031" fmla="*/ 228219 w 5911582"/>
              <a:gd name="connsiteY35-1032" fmla="*/ 2614259 h 8646493"/>
              <a:gd name="connsiteX36-1033" fmla="*/ 230777 w 5911582"/>
              <a:gd name="connsiteY36-1034" fmla="*/ 2613967 h 8646493"/>
              <a:gd name="connsiteX37-1035" fmla="*/ 231135 w 5911582"/>
              <a:gd name="connsiteY37-1036" fmla="*/ 2722566 h 8646493"/>
              <a:gd name="connsiteX38-1037" fmla="*/ 236178 w 5911582"/>
              <a:gd name="connsiteY38-1038" fmla="*/ 2909861 h 8646493"/>
              <a:gd name="connsiteX39-1039" fmla="*/ 231753 w 5911582"/>
              <a:gd name="connsiteY39-1040" fmla="*/ 2910343 h 8646493"/>
              <a:gd name="connsiteX40-1041" fmla="*/ 234867 w 5911582"/>
              <a:gd name="connsiteY40-1042" fmla="*/ 3854806 h 8646493"/>
              <a:gd name="connsiteX41-1043" fmla="*/ 235281 w 5911582"/>
              <a:gd name="connsiteY41-1044" fmla="*/ 3854803 h 8646493"/>
              <a:gd name="connsiteX42-1045" fmla="*/ 246835 w 5911582"/>
              <a:gd name="connsiteY42-1046" fmla="*/ 5866683 h 8646493"/>
              <a:gd name="connsiteX43-1047" fmla="*/ 866236 w 5911582"/>
              <a:gd name="connsiteY43-1048" fmla="*/ 6479011 h 8646493"/>
              <a:gd name="connsiteX44-1049" fmla="*/ 1478566 w 5911582"/>
              <a:gd name="connsiteY44-1050" fmla="*/ 5859608 h 8646493"/>
              <a:gd name="connsiteX45-1051" fmla="*/ 1469311 w 5911582"/>
              <a:gd name="connsiteY45-1052" fmla="*/ 4247775 h 8646493"/>
              <a:gd name="connsiteX46-1053" fmla="*/ 1467465 w 5911582"/>
              <a:gd name="connsiteY46-1054" fmla="*/ 4247743 h 8646493"/>
              <a:gd name="connsiteX47-1055" fmla="*/ 1467931 w 5911582"/>
              <a:gd name="connsiteY47-1056" fmla="*/ 4241573 h 8646493"/>
              <a:gd name="connsiteX48-1057" fmla="*/ 1456953 w 5911582"/>
              <a:gd name="connsiteY48-1058" fmla="*/ 2330111 h 8646493"/>
              <a:gd name="connsiteX49-1059" fmla="*/ 1415108 w 5911582"/>
              <a:gd name="connsiteY49-1060" fmla="*/ 781031 h 8646493"/>
              <a:gd name="connsiteX50-1061" fmla="*/ 2151404 w 5911582"/>
              <a:gd name="connsiteY50-1062" fmla="*/ 3852 h 8646493"/>
              <a:gd name="connsiteX51-1063" fmla="*/ 2928581 w 5911582"/>
              <a:gd name="connsiteY51-1064" fmla="*/ 740147 h 8646493"/>
              <a:gd name="connsiteX52-1065" fmla="*/ 2972109 w 5911582"/>
              <a:gd name="connsiteY52-1066" fmla="*/ 2351426 h 8646493"/>
              <a:gd name="connsiteX53-1067" fmla="*/ 2977887 w 5911582"/>
              <a:gd name="connsiteY53-1068" fmla="*/ 2351120 h 8646493"/>
              <a:gd name="connsiteX54-1069" fmla="*/ 3028793 w 5911582"/>
              <a:gd name="connsiteY54-1070" fmla="*/ 4235519 h 8646493"/>
              <a:gd name="connsiteX55-1071" fmla="*/ 3032925 w 5911582"/>
              <a:gd name="connsiteY55-1072" fmla="*/ 4235398 h 8646493"/>
              <a:gd name="connsiteX56-1073" fmla="*/ 3082700 w 5911582"/>
              <a:gd name="connsiteY56-1074" fmla="*/ 5882170 h 8646493"/>
              <a:gd name="connsiteX57-1075" fmla="*/ 3091836 w 5911582"/>
              <a:gd name="connsiteY57-1076" fmla="*/ 5881894 h 8646493"/>
              <a:gd name="connsiteX58-1077" fmla="*/ 3152619 w 5911582"/>
              <a:gd name="connsiteY58-1078" fmla="*/ 7892887 h 8646493"/>
              <a:gd name="connsiteX59-1079" fmla="*/ 3786820 w 5911582"/>
              <a:gd name="connsiteY59-1080" fmla="*/ 8489873 h 8646493"/>
              <a:gd name="connsiteX60-1081" fmla="*/ 4383809 w 5911582"/>
              <a:gd name="connsiteY60-1082" fmla="*/ 7855673 h 8646493"/>
              <a:gd name="connsiteX61-1083" fmla="*/ 4350348 w 5911582"/>
              <a:gd name="connsiteY61-1084" fmla="*/ 6748573 h 8646493"/>
              <a:gd name="connsiteX62-1085" fmla="*/ 4348198 w 5911582"/>
              <a:gd name="connsiteY62-1086" fmla="*/ 6748635 h 8646493"/>
              <a:gd name="connsiteX63-1087" fmla="*/ 4333702 w 5911582"/>
              <a:gd name="connsiteY63-1088" fmla="*/ 6244559 h 8646493"/>
              <a:gd name="connsiteX64-1089" fmla="*/ 4333267 w 5911582"/>
              <a:gd name="connsiteY64-1090" fmla="*/ 6244561 h 8646493"/>
              <a:gd name="connsiteX65-1091" fmla="*/ 4333545 w 5911582"/>
              <a:gd name="connsiteY65-1092" fmla="*/ 6239098 h 8646493"/>
              <a:gd name="connsiteX66-1093" fmla="*/ 4332413 w 5911582"/>
              <a:gd name="connsiteY66-1094" fmla="*/ 6199725 h 8646493"/>
              <a:gd name="connsiteX67-1095" fmla="*/ 4272798 w 5911582"/>
              <a:gd name="connsiteY67-1096" fmla="*/ 4227389 h 8646493"/>
              <a:gd name="connsiteX68-1097" fmla="*/ 4274353 w 5911582"/>
              <a:gd name="connsiteY68-1098" fmla="*/ 4227343 h 8646493"/>
              <a:gd name="connsiteX69-1099" fmla="*/ 4242087 w 5911582"/>
              <a:gd name="connsiteY69-1100" fmla="*/ 3105269 h 8646493"/>
              <a:gd name="connsiteX70-1101" fmla="*/ 4977027 w 5911582"/>
              <a:gd name="connsiteY70-1102" fmla="*/ 2326810 h 8646493"/>
              <a:gd name="connsiteX71-1103" fmla="*/ 5403823 w 5911582"/>
              <a:gd name="connsiteY71-1104" fmla="*/ 2443875 h 8646493"/>
              <a:gd name="connsiteX72-1105" fmla="*/ 5755486 w 5911582"/>
              <a:gd name="connsiteY72-1106" fmla="*/ 3061747 h 8646493"/>
              <a:gd name="connsiteX73-1107" fmla="*/ 5759021 w 5911582"/>
              <a:gd name="connsiteY73-1108" fmla="*/ 3184697 h 8646493"/>
              <a:gd name="connsiteX74-1109" fmla="*/ 5762452 w 5911582"/>
              <a:gd name="connsiteY74-1110" fmla="*/ 3184590 h 8646493"/>
              <a:gd name="connsiteX75-1111" fmla="*/ 5816524 w 5911582"/>
              <a:gd name="connsiteY75-1112" fmla="*/ 4892541 h 8646493"/>
              <a:gd name="connsiteX76-1113" fmla="*/ 5873210 w 5911582"/>
              <a:gd name="connsiteY76-1114" fmla="*/ 6776633 h 8646493"/>
              <a:gd name="connsiteX77-1115" fmla="*/ 5877342 w 5911582"/>
              <a:gd name="connsiteY77-1116" fmla="*/ 6776511 h 8646493"/>
              <a:gd name="connsiteX78-1117" fmla="*/ 5911582 w 5911582"/>
              <a:gd name="connsiteY78-1118" fmla="*/ 7909324 h 8646493"/>
              <a:gd name="connsiteX79-1119" fmla="*/ 5767963 w 5911582"/>
              <a:gd name="connsiteY79-1120" fmla="*/ 8130477 h 8646493"/>
              <a:gd name="connsiteX80-1121" fmla="*/ 5730041 w 5911582"/>
              <a:gd name="connsiteY80-1122" fmla="*/ 6875874 h 8646493"/>
              <a:gd name="connsiteX81-1123" fmla="*/ 5725602 w 5911582"/>
              <a:gd name="connsiteY81-1124" fmla="*/ 6875993 h 8646493"/>
              <a:gd name="connsiteX82-1125" fmla="*/ 5605741 w 5911582"/>
              <a:gd name="connsiteY82-1126" fmla="*/ 3080990 h 8646493"/>
              <a:gd name="connsiteX83-1127" fmla="*/ 4972418 w 5911582"/>
              <a:gd name="connsiteY83-1128" fmla="*/ 2483071 h 8646493"/>
              <a:gd name="connsiteX84-1129" fmla="*/ 4374497 w 5911582"/>
              <a:gd name="connsiteY84-1130" fmla="*/ 3116397 h 8646493"/>
              <a:gd name="connsiteX85-1131" fmla="*/ 4420828 w 5911582"/>
              <a:gd name="connsiteY85-1132" fmla="*/ 4727593 h 8646493"/>
              <a:gd name="connsiteX86-1133" fmla="*/ 4422673 w 5911582"/>
              <a:gd name="connsiteY86-1134" fmla="*/ 4727581 h 8646493"/>
              <a:gd name="connsiteX87-1135" fmla="*/ 4422351 w 5911582"/>
              <a:gd name="connsiteY87-1136" fmla="*/ 4733760 h 8646493"/>
              <a:gd name="connsiteX88-1137" fmla="*/ 4454181 w 5911582"/>
              <a:gd name="connsiteY88-1138" fmla="*/ 5840717 h 8646493"/>
              <a:gd name="connsiteX89-1139" fmla="*/ 4455003 w 5911582"/>
              <a:gd name="connsiteY89-1140" fmla="*/ 5840691 h 8646493"/>
              <a:gd name="connsiteX90-1141" fmla="*/ 4516238 w 5911582"/>
              <a:gd name="connsiteY90-1142" fmla="*/ 7866607 h 8646493"/>
              <a:gd name="connsiteX91-1143" fmla="*/ 3782441 w 5911582"/>
              <a:gd name="connsiteY91-1144" fmla="*/ 8646141 h 8646493"/>
              <a:gd name="connsiteX92-1145" fmla="*/ 3355473 w 5911582"/>
              <a:gd name="connsiteY92-1146" fmla="*/ 8529702 h 8646493"/>
              <a:gd name="connsiteX0-1147" fmla="*/ 3355473 w 5911582"/>
              <a:gd name="connsiteY0-1148" fmla="*/ 8529702 h 8646493"/>
              <a:gd name="connsiteX1-1149" fmla="*/ 3002901 w 5911582"/>
              <a:gd name="connsiteY1-1150" fmla="*/ 7912348 h 8646493"/>
              <a:gd name="connsiteX2-1151" fmla="*/ 2947946 w 5911582"/>
              <a:gd name="connsiteY2-1152" fmla="*/ 6094167 h 8646493"/>
              <a:gd name="connsiteX3-1153" fmla="*/ 2938842 w 5911582"/>
              <a:gd name="connsiteY3-1154" fmla="*/ 6095444 h 8646493"/>
              <a:gd name="connsiteX4-1155" fmla="*/ 2885622 w 5911582"/>
              <a:gd name="connsiteY4-1156" fmla="*/ 4334760 h 8646493"/>
              <a:gd name="connsiteX5-1157" fmla="*/ 2881184 w 5911582"/>
              <a:gd name="connsiteY5-1158" fmla="*/ 4334879 h 8646493"/>
              <a:gd name="connsiteX6-1159" fmla="*/ 2838917 w 5911582"/>
              <a:gd name="connsiteY6-1160" fmla="*/ 2770148 h 8646493"/>
              <a:gd name="connsiteX7-1161" fmla="*/ 2833130 w 5911582"/>
              <a:gd name="connsiteY7-1162" fmla="*/ 2770303 h 8646493"/>
              <a:gd name="connsiteX8-1163" fmla="*/ 2778803 w 5911582"/>
              <a:gd name="connsiteY8-1164" fmla="*/ 759126 h 8646493"/>
              <a:gd name="connsiteX9-1165" fmla="*/ 2146519 w 5911582"/>
              <a:gd name="connsiteY9-1166" fmla="*/ 160107 h 8646493"/>
              <a:gd name="connsiteX10-1167" fmla="*/ 1547498 w 5911582"/>
              <a:gd name="connsiteY10-1168" fmla="*/ 792386 h 8646493"/>
              <a:gd name="connsiteX11-1169" fmla="*/ 1586306 w 5911582"/>
              <a:gd name="connsiteY11-1170" fmla="*/ 2228948 h 8646493"/>
              <a:gd name="connsiteX12-1171" fmla="*/ 1588412 w 5911582"/>
              <a:gd name="connsiteY12-1172" fmla="*/ 2228937 h 8646493"/>
              <a:gd name="connsiteX13-1173" fmla="*/ 1588981 w 5911582"/>
              <a:gd name="connsiteY13-1174" fmla="*/ 2327958 h 8646493"/>
              <a:gd name="connsiteX14-1175" fmla="*/ 1601829 w 5911582"/>
              <a:gd name="connsiteY14-1176" fmla="*/ 2803566 h 8646493"/>
              <a:gd name="connsiteX15-1177" fmla="*/ 1591714 w 5911582"/>
              <a:gd name="connsiteY15-1178" fmla="*/ 2803840 h 8646493"/>
              <a:gd name="connsiteX16-1179" fmla="*/ 1597703 w 5911582"/>
              <a:gd name="connsiteY16-1180" fmla="*/ 3846979 h 8646493"/>
              <a:gd name="connsiteX17-1181" fmla="*/ 1599046 w 5911582"/>
              <a:gd name="connsiteY17-1182" fmla="*/ 3846972 h 8646493"/>
              <a:gd name="connsiteX18-1183" fmla="*/ 1610686 w 5911582"/>
              <a:gd name="connsiteY18-1184" fmla="*/ 5873778 h 8646493"/>
              <a:gd name="connsiteX19-1185" fmla="*/ 858032 w 5911582"/>
              <a:gd name="connsiteY19-1186" fmla="*/ 6635126 h 8646493"/>
              <a:gd name="connsiteX20-1187" fmla="*/ 434045 w 5911582"/>
              <a:gd name="connsiteY20-1188" fmla="*/ 6508273 h 8646493"/>
              <a:gd name="connsiteX21-1189" fmla="*/ 96686 w 5911582"/>
              <a:gd name="connsiteY21-1190" fmla="*/ 5882475 h 8646493"/>
              <a:gd name="connsiteX22-1191" fmla="*/ 88982 w 5911582"/>
              <a:gd name="connsiteY22-1192" fmla="*/ 4540910 h 8646493"/>
              <a:gd name="connsiteX23-1193" fmla="*/ 86890 w 5911582"/>
              <a:gd name="connsiteY23-1194" fmla="*/ 4540915 h 8646493"/>
              <a:gd name="connsiteX24-1195" fmla="*/ 80904 w 5911582"/>
              <a:gd name="connsiteY24-1196" fmla="*/ 2724804 h 8646493"/>
              <a:gd name="connsiteX25-1197" fmla="*/ 61259 w 5911582"/>
              <a:gd name="connsiteY25-1198" fmla="*/ 1995219 h 8646493"/>
              <a:gd name="connsiteX26-1199" fmla="*/ 52150 w 5911582"/>
              <a:gd name="connsiteY26-1200" fmla="*/ 1996465 h 8646493"/>
              <a:gd name="connsiteX27-1201" fmla="*/ 4735 w 5911582"/>
              <a:gd name="connsiteY27-1202" fmla="*/ 235616 h 8646493"/>
              <a:gd name="connsiteX28-1203" fmla="*/ 295 w 5911582"/>
              <a:gd name="connsiteY28-1204" fmla="*/ 235719 h 8646493"/>
              <a:gd name="connsiteX29-1205" fmla="*/ 0 w 5911582"/>
              <a:gd name="connsiteY29-1206" fmla="*/ 223261 h 8646493"/>
              <a:gd name="connsiteX30-1207" fmla="*/ 144987 w 5911582"/>
              <a:gd name="connsiteY30-1208" fmla="*/ 0 h 8646493"/>
              <a:gd name="connsiteX31-1209" fmla="*/ 148232 w 5911582"/>
              <a:gd name="connsiteY31-1210" fmla="*/ 136847 h 8646493"/>
              <a:gd name="connsiteX32-1211" fmla="*/ 152365 w 5911582"/>
              <a:gd name="connsiteY32-1212" fmla="*/ 136739 h 8646493"/>
              <a:gd name="connsiteX33-1213" fmla="*/ 196711 w 5911582"/>
              <a:gd name="connsiteY33-1214" fmla="*/ 1783666 h 8646493"/>
              <a:gd name="connsiteX34-1215" fmla="*/ 205847 w 5911582"/>
              <a:gd name="connsiteY34-1216" fmla="*/ 1783420 h 8646493"/>
              <a:gd name="connsiteX35-1217" fmla="*/ 228219 w 5911582"/>
              <a:gd name="connsiteY35-1218" fmla="*/ 2614259 h 8646493"/>
              <a:gd name="connsiteX36-1219" fmla="*/ 230777 w 5911582"/>
              <a:gd name="connsiteY36-1220" fmla="*/ 2613967 h 8646493"/>
              <a:gd name="connsiteX37-1221" fmla="*/ 231135 w 5911582"/>
              <a:gd name="connsiteY37-1222" fmla="*/ 2722566 h 8646493"/>
              <a:gd name="connsiteX38-1223" fmla="*/ 236178 w 5911582"/>
              <a:gd name="connsiteY38-1224" fmla="*/ 2909861 h 8646493"/>
              <a:gd name="connsiteX39-1225" fmla="*/ 231753 w 5911582"/>
              <a:gd name="connsiteY39-1226" fmla="*/ 2910343 h 8646493"/>
              <a:gd name="connsiteX40-1227" fmla="*/ 234867 w 5911582"/>
              <a:gd name="connsiteY40-1228" fmla="*/ 3854806 h 8646493"/>
              <a:gd name="connsiteX41-1229" fmla="*/ 235281 w 5911582"/>
              <a:gd name="connsiteY41-1230" fmla="*/ 3854803 h 8646493"/>
              <a:gd name="connsiteX42-1231" fmla="*/ 246835 w 5911582"/>
              <a:gd name="connsiteY42-1232" fmla="*/ 5866683 h 8646493"/>
              <a:gd name="connsiteX43-1233" fmla="*/ 866236 w 5911582"/>
              <a:gd name="connsiteY43-1234" fmla="*/ 6479011 h 8646493"/>
              <a:gd name="connsiteX44-1235" fmla="*/ 1478566 w 5911582"/>
              <a:gd name="connsiteY44-1236" fmla="*/ 5859608 h 8646493"/>
              <a:gd name="connsiteX45-1237" fmla="*/ 1469311 w 5911582"/>
              <a:gd name="connsiteY45-1238" fmla="*/ 4247775 h 8646493"/>
              <a:gd name="connsiteX46-1239" fmla="*/ 1467465 w 5911582"/>
              <a:gd name="connsiteY46-1240" fmla="*/ 4247743 h 8646493"/>
              <a:gd name="connsiteX47-1241" fmla="*/ 1467931 w 5911582"/>
              <a:gd name="connsiteY47-1242" fmla="*/ 4241573 h 8646493"/>
              <a:gd name="connsiteX48-1243" fmla="*/ 1456953 w 5911582"/>
              <a:gd name="connsiteY48-1244" fmla="*/ 2330111 h 8646493"/>
              <a:gd name="connsiteX49-1245" fmla="*/ 1415108 w 5911582"/>
              <a:gd name="connsiteY49-1246" fmla="*/ 781031 h 8646493"/>
              <a:gd name="connsiteX50-1247" fmla="*/ 2151404 w 5911582"/>
              <a:gd name="connsiteY50-1248" fmla="*/ 3852 h 8646493"/>
              <a:gd name="connsiteX51-1249" fmla="*/ 2928581 w 5911582"/>
              <a:gd name="connsiteY51-1250" fmla="*/ 740147 h 8646493"/>
              <a:gd name="connsiteX52-1251" fmla="*/ 2972109 w 5911582"/>
              <a:gd name="connsiteY52-1252" fmla="*/ 2351426 h 8646493"/>
              <a:gd name="connsiteX53-1253" fmla="*/ 2977887 w 5911582"/>
              <a:gd name="connsiteY53-1254" fmla="*/ 2351120 h 8646493"/>
              <a:gd name="connsiteX54-1255" fmla="*/ 3028793 w 5911582"/>
              <a:gd name="connsiteY54-1256" fmla="*/ 4235519 h 8646493"/>
              <a:gd name="connsiteX55-1257" fmla="*/ 3032925 w 5911582"/>
              <a:gd name="connsiteY55-1258" fmla="*/ 4235398 h 8646493"/>
              <a:gd name="connsiteX56-1259" fmla="*/ 3082700 w 5911582"/>
              <a:gd name="connsiteY56-1260" fmla="*/ 5882170 h 8646493"/>
              <a:gd name="connsiteX57-1261" fmla="*/ 3091836 w 5911582"/>
              <a:gd name="connsiteY57-1262" fmla="*/ 5881894 h 8646493"/>
              <a:gd name="connsiteX58-1263" fmla="*/ 3152619 w 5911582"/>
              <a:gd name="connsiteY58-1264" fmla="*/ 7892887 h 8646493"/>
              <a:gd name="connsiteX59-1265" fmla="*/ 3786820 w 5911582"/>
              <a:gd name="connsiteY59-1266" fmla="*/ 8489873 h 8646493"/>
              <a:gd name="connsiteX60-1267" fmla="*/ 4383809 w 5911582"/>
              <a:gd name="connsiteY60-1268" fmla="*/ 7855673 h 8646493"/>
              <a:gd name="connsiteX61-1269" fmla="*/ 4350348 w 5911582"/>
              <a:gd name="connsiteY61-1270" fmla="*/ 6748573 h 8646493"/>
              <a:gd name="connsiteX62-1271" fmla="*/ 4348198 w 5911582"/>
              <a:gd name="connsiteY62-1272" fmla="*/ 6748635 h 8646493"/>
              <a:gd name="connsiteX63-1273" fmla="*/ 4333702 w 5911582"/>
              <a:gd name="connsiteY63-1274" fmla="*/ 6244559 h 8646493"/>
              <a:gd name="connsiteX64-1275" fmla="*/ 4333267 w 5911582"/>
              <a:gd name="connsiteY64-1276" fmla="*/ 6244561 h 8646493"/>
              <a:gd name="connsiteX65-1277" fmla="*/ 4332413 w 5911582"/>
              <a:gd name="connsiteY65-1278" fmla="*/ 6199725 h 8646493"/>
              <a:gd name="connsiteX66-1279" fmla="*/ 4272798 w 5911582"/>
              <a:gd name="connsiteY66-1280" fmla="*/ 4227389 h 8646493"/>
              <a:gd name="connsiteX67-1281" fmla="*/ 4274353 w 5911582"/>
              <a:gd name="connsiteY67-1282" fmla="*/ 4227343 h 8646493"/>
              <a:gd name="connsiteX68-1283" fmla="*/ 4242087 w 5911582"/>
              <a:gd name="connsiteY68-1284" fmla="*/ 3105269 h 8646493"/>
              <a:gd name="connsiteX69-1285" fmla="*/ 4977027 w 5911582"/>
              <a:gd name="connsiteY69-1286" fmla="*/ 2326810 h 8646493"/>
              <a:gd name="connsiteX70-1287" fmla="*/ 5403823 w 5911582"/>
              <a:gd name="connsiteY70-1288" fmla="*/ 2443875 h 8646493"/>
              <a:gd name="connsiteX71-1289" fmla="*/ 5755486 w 5911582"/>
              <a:gd name="connsiteY71-1290" fmla="*/ 3061747 h 8646493"/>
              <a:gd name="connsiteX72-1291" fmla="*/ 5759021 w 5911582"/>
              <a:gd name="connsiteY72-1292" fmla="*/ 3184697 h 8646493"/>
              <a:gd name="connsiteX73-1293" fmla="*/ 5762452 w 5911582"/>
              <a:gd name="connsiteY73-1294" fmla="*/ 3184590 h 8646493"/>
              <a:gd name="connsiteX74-1295" fmla="*/ 5816524 w 5911582"/>
              <a:gd name="connsiteY74-1296" fmla="*/ 4892541 h 8646493"/>
              <a:gd name="connsiteX75-1297" fmla="*/ 5873210 w 5911582"/>
              <a:gd name="connsiteY75-1298" fmla="*/ 6776633 h 8646493"/>
              <a:gd name="connsiteX76-1299" fmla="*/ 5877342 w 5911582"/>
              <a:gd name="connsiteY76-1300" fmla="*/ 6776511 h 8646493"/>
              <a:gd name="connsiteX77-1301" fmla="*/ 5911582 w 5911582"/>
              <a:gd name="connsiteY77-1302" fmla="*/ 7909324 h 8646493"/>
              <a:gd name="connsiteX78-1303" fmla="*/ 5767963 w 5911582"/>
              <a:gd name="connsiteY78-1304" fmla="*/ 8130477 h 8646493"/>
              <a:gd name="connsiteX79-1305" fmla="*/ 5730041 w 5911582"/>
              <a:gd name="connsiteY79-1306" fmla="*/ 6875874 h 8646493"/>
              <a:gd name="connsiteX80-1307" fmla="*/ 5725602 w 5911582"/>
              <a:gd name="connsiteY80-1308" fmla="*/ 6875993 h 8646493"/>
              <a:gd name="connsiteX81-1309" fmla="*/ 5605741 w 5911582"/>
              <a:gd name="connsiteY81-1310" fmla="*/ 3080990 h 8646493"/>
              <a:gd name="connsiteX82-1311" fmla="*/ 4972418 w 5911582"/>
              <a:gd name="connsiteY82-1312" fmla="*/ 2483071 h 8646493"/>
              <a:gd name="connsiteX83-1313" fmla="*/ 4374497 w 5911582"/>
              <a:gd name="connsiteY83-1314" fmla="*/ 3116397 h 8646493"/>
              <a:gd name="connsiteX84-1315" fmla="*/ 4420828 w 5911582"/>
              <a:gd name="connsiteY84-1316" fmla="*/ 4727593 h 8646493"/>
              <a:gd name="connsiteX85-1317" fmla="*/ 4422673 w 5911582"/>
              <a:gd name="connsiteY85-1318" fmla="*/ 4727581 h 8646493"/>
              <a:gd name="connsiteX86-1319" fmla="*/ 4422351 w 5911582"/>
              <a:gd name="connsiteY86-1320" fmla="*/ 4733760 h 8646493"/>
              <a:gd name="connsiteX87-1321" fmla="*/ 4454181 w 5911582"/>
              <a:gd name="connsiteY87-1322" fmla="*/ 5840717 h 8646493"/>
              <a:gd name="connsiteX88-1323" fmla="*/ 4455003 w 5911582"/>
              <a:gd name="connsiteY88-1324" fmla="*/ 5840691 h 8646493"/>
              <a:gd name="connsiteX89-1325" fmla="*/ 4516238 w 5911582"/>
              <a:gd name="connsiteY89-1326" fmla="*/ 7866607 h 8646493"/>
              <a:gd name="connsiteX90-1327" fmla="*/ 3782441 w 5911582"/>
              <a:gd name="connsiteY90-1328" fmla="*/ 8646141 h 8646493"/>
              <a:gd name="connsiteX91-1329" fmla="*/ 3355473 w 5911582"/>
              <a:gd name="connsiteY91-1330" fmla="*/ 8529702 h 8646493"/>
              <a:gd name="connsiteX0-1331" fmla="*/ 3355473 w 5911582"/>
              <a:gd name="connsiteY0-1332" fmla="*/ 8529702 h 8646493"/>
              <a:gd name="connsiteX1-1333" fmla="*/ 3002901 w 5911582"/>
              <a:gd name="connsiteY1-1334" fmla="*/ 7912348 h 8646493"/>
              <a:gd name="connsiteX2-1335" fmla="*/ 2947946 w 5911582"/>
              <a:gd name="connsiteY2-1336" fmla="*/ 6094167 h 8646493"/>
              <a:gd name="connsiteX3-1337" fmla="*/ 2938842 w 5911582"/>
              <a:gd name="connsiteY3-1338" fmla="*/ 6095444 h 8646493"/>
              <a:gd name="connsiteX4-1339" fmla="*/ 2885622 w 5911582"/>
              <a:gd name="connsiteY4-1340" fmla="*/ 4334760 h 8646493"/>
              <a:gd name="connsiteX5-1341" fmla="*/ 2881184 w 5911582"/>
              <a:gd name="connsiteY5-1342" fmla="*/ 4334879 h 8646493"/>
              <a:gd name="connsiteX6-1343" fmla="*/ 2838917 w 5911582"/>
              <a:gd name="connsiteY6-1344" fmla="*/ 2770148 h 8646493"/>
              <a:gd name="connsiteX7-1345" fmla="*/ 2833130 w 5911582"/>
              <a:gd name="connsiteY7-1346" fmla="*/ 2770303 h 8646493"/>
              <a:gd name="connsiteX8-1347" fmla="*/ 2778803 w 5911582"/>
              <a:gd name="connsiteY8-1348" fmla="*/ 759126 h 8646493"/>
              <a:gd name="connsiteX9-1349" fmla="*/ 2146519 w 5911582"/>
              <a:gd name="connsiteY9-1350" fmla="*/ 160107 h 8646493"/>
              <a:gd name="connsiteX10-1351" fmla="*/ 1547498 w 5911582"/>
              <a:gd name="connsiteY10-1352" fmla="*/ 792386 h 8646493"/>
              <a:gd name="connsiteX11-1353" fmla="*/ 1586306 w 5911582"/>
              <a:gd name="connsiteY11-1354" fmla="*/ 2228948 h 8646493"/>
              <a:gd name="connsiteX12-1355" fmla="*/ 1588412 w 5911582"/>
              <a:gd name="connsiteY12-1356" fmla="*/ 2228937 h 8646493"/>
              <a:gd name="connsiteX13-1357" fmla="*/ 1588981 w 5911582"/>
              <a:gd name="connsiteY13-1358" fmla="*/ 2327958 h 8646493"/>
              <a:gd name="connsiteX14-1359" fmla="*/ 1601829 w 5911582"/>
              <a:gd name="connsiteY14-1360" fmla="*/ 2803566 h 8646493"/>
              <a:gd name="connsiteX15-1361" fmla="*/ 1591714 w 5911582"/>
              <a:gd name="connsiteY15-1362" fmla="*/ 2803840 h 8646493"/>
              <a:gd name="connsiteX16-1363" fmla="*/ 1597703 w 5911582"/>
              <a:gd name="connsiteY16-1364" fmla="*/ 3846979 h 8646493"/>
              <a:gd name="connsiteX17-1365" fmla="*/ 1599046 w 5911582"/>
              <a:gd name="connsiteY17-1366" fmla="*/ 3846972 h 8646493"/>
              <a:gd name="connsiteX18-1367" fmla="*/ 1610686 w 5911582"/>
              <a:gd name="connsiteY18-1368" fmla="*/ 5873778 h 8646493"/>
              <a:gd name="connsiteX19-1369" fmla="*/ 858032 w 5911582"/>
              <a:gd name="connsiteY19-1370" fmla="*/ 6635126 h 8646493"/>
              <a:gd name="connsiteX20-1371" fmla="*/ 434045 w 5911582"/>
              <a:gd name="connsiteY20-1372" fmla="*/ 6508273 h 8646493"/>
              <a:gd name="connsiteX21-1373" fmla="*/ 96686 w 5911582"/>
              <a:gd name="connsiteY21-1374" fmla="*/ 5882475 h 8646493"/>
              <a:gd name="connsiteX22-1375" fmla="*/ 88982 w 5911582"/>
              <a:gd name="connsiteY22-1376" fmla="*/ 4540910 h 8646493"/>
              <a:gd name="connsiteX23-1377" fmla="*/ 86890 w 5911582"/>
              <a:gd name="connsiteY23-1378" fmla="*/ 4540915 h 8646493"/>
              <a:gd name="connsiteX24-1379" fmla="*/ 80904 w 5911582"/>
              <a:gd name="connsiteY24-1380" fmla="*/ 2724804 h 8646493"/>
              <a:gd name="connsiteX25-1381" fmla="*/ 61259 w 5911582"/>
              <a:gd name="connsiteY25-1382" fmla="*/ 1995219 h 8646493"/>
              <a:gd name="connsiteX26-1383" fmla="*/ 52150 w 5911582"/>
              <a:gd name="connsiteY26-1384" fmla="*/ 1996465 h 8646493"/>
              <a:gd name="connsiteX27-1385" fmla="*/ 4735 w 5911582"/>
              <a:gd name="connsiteY27-1386" fmla="*/ 235616 h 8646493"/>
              <a:gd name="connsiteX28-1387" fmla="*/ 295 w 5911582"/>
              <a:gd name="connsiteY28-1388" fmla="*/ 235719 h 8646493"/>
              <a:gd name="connsiteX29-1389" fmla="*/ 0 w 5911582"/>
              <a:gd name="connsiteY29-1390" fmla="*/ 223261 h 8646493"/>
              <a:gd name="connsiteX30-1391" fmla="*/ 144987 w 5911582"/>
              <a:gd name="connsiteY30-1392" fmla="*/ 0 h 8646493"/>
              <a:gd name="connsiteX31-1393" fmla="*/ 148232 w 5911582"/>
              <a:gd name="connsiteY31-1394" fmla="*/ 136847 h 8646493"/>
              <a:gd name="connsiteX32-1395" fmla="*/ 152365 w 5911582"/>
              <a:gd name="connsiteY32-1396" fmla="*/ 136739 h 8646493"/>
              <a:gd name="connsiteX33-1397" fmla="*/ 196711 w 5911582"/>
              <a:gd name="connsiteY33-1398" fmla="*/ 1783666 h 8646493"/>
              <a:gd name="connsiteX34-1399" fmla="*/ 205847 w 5911582"/>
              <a:gd name="connsiteY34-1400" fmla="*/ 1783420 h 8646493"/>
              <a:gd name="connsiteX35-1401" fmla="*/ 228219 w 5911582"/>
              <a:gd name="connsiteY35-1402" fmla="*/ 2614259 h 8646493"/>
              <a:gd name="connsiteX36-1403" fmla="*/ 230777 w 5911582"/>
              <a:gd name="connsiteY36-1404" fmla="*/ 2613967 h 8646493"/>
              <a:gd name="connsiteX37-1405" fmla="*/ 231135 w 5911582"/>
              <a:gd name="connsiteY37-1406" fmla="*/ 2722566 h 8646493"/>
              <a:gd name="connsiteX38-1407" fmla="*/ 236178 w 5911582"/>
              <a:gd name="connsiteY38-1408" fmla="*/ 2909861 h 8646493"/>
              <a:gd name="connsiteX39-1409" fmla="*/ 231753 w 5911582"/>
              <a:gd name="connsiteY39-1410" fmla="*/ 2910343 h 8646493"/>
              <a:gd name="connsiteX40-1411" fmla="*/ 234867 w 5911582"/>
              <a:gd name="connsiteY40-1412" fmla="*/ 3854806 h 8646493"/>
              <a:gd name="connsiteX41-1413" fmla="*/ 235281 w 5911582"/>
              <a:gd name="connsiteY41-1414" fmla="*/ 3854803 h 8646493"/>
              <a:gd name="connsiteX42-1415" fmla="*/ 246835 w 5911582"/>
              <a:gd name="connsiteY42-1416" fmla="*/ 5866683 h 8646493"/>
              <a:gd name="connsiteX43-1417" fmla="*/ 866236 w 5911582"/>
              <a:gd name="connsiteY43-1418" fmla="*/ 6479011 h 8646493"/>
              <a:gd name="connsiteX44-1419" fmla="*/ 1478566 w 5911582"/>
              <a:gd name="connsiteY44-1420" fmla="*/ 5859608 h 8646493"/>
              <a:gd name="connsiteX45-1421" fmla="*/ 1469311 w 5911582"/>
              <a:gd name="connsiteY45-1422" fmla="*/ 4247775 h 8646493"/>
              <a:gd name="connsiteX46-1423" fmla="*/ 1467465 w 5911582"/>
              <a:gd name="connsiteY46-1424" fmla="*/ 4247743 h 8646493"/>
              <a:gd name="connsiteX47-1425" fmla="*/ 1467931 w 5911582"/>
              <a:gd name="connsiteY47-1426" fmla="*/ 4241573 h 8646493"/>
              <a:gd name="connsiteX48-1427" fmla="*/ 1456953 w 5911582"/>
              <a:gd name="connsiteY48-1428" fmla="*/ 2330111 h 8646493"/>
              <a:gd name="connsiteX49-1429" fmla="*/ 1415108 w 5911582"/>
              <a:gd name="connsiteY49-1430" fmla="*/ 781031 h 8646493"/>
              <a:gd name="connsiteX50-1431" fmla="*/ 2151404 w 5911582"/>
              <a:gd name="connsiteY50-1432" fmla="*/ 3852 h 8646493"/>
              <a:gd name="connsiteX51-1433" fmla="*/ 2928581 w 5911582"/>
              <a:gd name="connsiteY51-1434" fmla="*/ 740147 h 8646493"/>
              <a:gd name="connsiteX52-1435" fmla="*/ 2972109 w 5911582"/>
              <a:gd name="connsiteY52-1436" fmla="*/ 2351426 h 8646493"/>
              <a:gd name="connsiteX53-1437" fmla="*/ 2977887 w 5911582"/>
              <a:gd name="connsiteY53-1438" fmla="*/ 2351120 h 8646493"/>
              <a:gd name="connsiteX54-1439" fmla="*/ 3028793 w 5911582"/>
              <a:gd name="connsiteY54-1440" fmla="*/ 4235519 h 8646493"/>
              <a:gd name="connsiteX55-1441" fmla="*/ 3032925 w 5911582"/>
              <a:gd name="connsiteY55-1442" fmla="*/ 4235398 h 8646493"/>
              <a:gd name="connsiteX56-1443" fmla="*/ 3082700 w 5911582"/>
              <a:gd name="connsiteY56-1444" fmla="*/ 5882170 h 8646493"/>
              <a:gd name="connsiteX57-1445" fmla="*/ 3091836 w 5911582"/>
              <a:gd name="connsiteY57-1446" fmla="*/ 5881894 h 8646493"/>
              <a:gd name="connsiteX58-1447" fmla="*/ 3152619 w 5911582"/>
              <a:gd name="connsiteY58-1448" fmla="*/ 7892887 h 8646493"/>
              <a:gd name="connsiteX59-1449" fmla="*/ 3786820 w 5911582"/>
              <a:gd name="connsiteY59-1450" fmla="*/ 8489873 h 8646493"/>
              <a:gd name="connsiteX60-1451" fmla="*/ 4383809 w 5911582"/>
              <a:gd name="connsiteY60-1452" fmla="*/ 7855673 h 8646493"/>
              <a:gd name="connsiteX61-1453" fmla="*/ 4350348 w 5911582"/>
              <a:gd name="connsiteY61-1454" fmla="*/ 6748573 h 8646493"/>
              <a:gd name="connsiteX62-1455" fmla="*/ 4348198 w 5911582"/>
              <a:gd name="connsiteY62-1456" fmla="*/ 6748635 h 8646493"/>
              <a:gd name="connsiteX63-1457" fmla="*/ 4333702 w 5911582"/>
              <a:gd name="connsiteY63-1458" fmla="*/ 6244559 h 8646493"/>
              <a:gd name="connsiteX64-1459" fmla="*/ 4332413 w 5911582"/>
              <a:gd name="connsiteY64-1460" fmla="*/ 6199725 h 8646493"/>
              <a:gd name="connsiteX65-1461" fmla="*/ 4272798 w 5911582"/>
              <a:gd name="connsiteY65-1462" fmla="*/ 4227389 h 8646493"/>
              <a:gd name="connsiteX66-1463" fmla="*/ 4274353 w 5911582"/>
              <a:gd name="connsiteY66-1464" fmla="*/ 4227343 h 8646493"/>
              <a:gd name="connsiteX67-1465" fmla="*/ 4242087 w 5911582"/>
              <a:gd name="connsiteY67-1466" fmla="*/ 3105269 h 8646493"/>
              <a:gd name="connsiteX68-1467" fmla="*/ 4977027 w 5911582"/>
              <a:gd name="connsiteY68-1468" fmla="*/ 2326810 h 8646493"/>
              <a:gd name="connsiteX69-1469" fmla="*/ 5403823 w 5911582"/>
              <a:gd name="connsiteY69-1470" fmla="*/ 2443875 h 8646493"/>
              <a:gd name="connsiteX70-1471" fmla="*/ 5755486 w 5911582"/>
              <a:gd name="connsiteY70-1472" fmla="*/ 3061747 h 8646493"/>
              <a:gd name="connsiteX71-1473" fmla="*/ 5759021 w 5911582"/>
              <a:gd name="connsiteY71-1474" fmla="*/ 3184697 h 8646493"/>
              <a:gd name="connsiteX72-1475" fmla="*/ 5762452 w 5911582"/>
              <a:gd name="connsiteY72-1476" fmla="*/ 3184590 h 8646493"/>
              <a:gd name="connsiteX73-1477" fmla="*/ 5816524 w 5911582"/>
              <a:gd name="connsiteY73-1478" fmla="*/ 4892541 h 8646493"/>
              <a:gd name="connsiteX74-1479" fmla="*/ 5873210 w 5911582"/>
              <a:gd name="connsiteY74-1480" fmla="*/ 6776633 h 8646493"/>
              <a:gd name="connsiteX75-1481" fmla="*/ 5877342 w 5911582"/>
              <a:gd name="connsiteY75-1482" fmla="*/ 6776511 h 8646493"/>
              <a:gd name="connsiteX76-1483" fmla="*/ 5911582 w 5911582"/>
              <a:gd name="connsiteY76-1484" fmla="*/ 7909324 h 8646493"/>
              <a:gd name="connsiteX77-1485" fmla="*/ 5767963 w 5911582"/>
              <a:gd name="connsiteY77-1486" fmla="*/ 8130477 h 8646493"/>
              <a:gd name="connsiteX78-1487" fmla="*/ 5730041 w 5911582"/>
              <a:gd name="connsiteY78-1488" fmla="*/ 6875874 h 8646493"/>
              <a:gd name="connsiteX79-1489" fmla="*/ 5725602 w 5911582"/>
              <a:gd name="connsiteY79-1490" fmla="*/ 6875993 h 8646493"/>
              <a:gd name="connsiteX80-1491" fmla="*/ 5605741 w 5911582"/>
              <a:gd name="connsiteY80-1492" fmla="*/ 3080990 h 8646493"/>
              <a:gd name="connsiteX81-1493" fmla="*/ 4972418 w 5911582"/>
              <a:gd name="connsiteY81-1494" fmla="*/ 2483071 h 8646493"/>
              <a:gd name="connsiteX82-1495" fmla="*/ 4374497 w 5911582"/>
              <a:gd name="connsiteY82-1496" fmla="*/ 3116397 h 8646493"/>
              <a:gd name="connsiteX83-1497" fmla="*/ 4420828 w 5911582"/>
              <a:gd name="connsiteY83-1498" fmla="*/ 4727593 h 8646493"/>
              <a:gd name="connsiteX84-1499" fmla="*/ 4422673 w 5911582"/>
              <a:gd name="connsiteY84-1500" fmla="*/ 4727581 h 8646493"/>
              <a:gd name="connsiteX85-1501" fmla="*/ 4422351 w 5911582"/>
              <a:gd name="connsiteY85-1502" fmla="*/ 4733760 h 8646493"/>
              <a:gd name="connsiteX86-1503" fmla="*/ 4454181 w 5911582"/>
              <a:gd name="connsiteY86-1504" fmla="*/ 5840717 h 8646493"/>
              <a:gd name="connsiteX87-1505" fmla="*/ 4455003 w 5911582"/>
              <a:gd name="connsiteY87-1506" fmla="*/ 5840691 h 8646493"/>
              <a:gd name="connsiteX88-1507" fmla="*/ 4516238 w 5911582"/>
              <a:gd name="connsiteY88-1508" fmla="*/ 7866607 h 8646493"/>
              <a:gd name="connsiteX89-1509" fmla="*/ 3782441 w 5911582"/>
              <a:gd name="connsiteY89-1510" fmla="*/ 8646141 h 8646493"/>
              <a:gd name="connsiteX90-1511" fmla="*/ 3355473 w 5911582"/>
              <a:gd name="connsiteY90-1512" fmla="*/ 8529702 h 8646493"/>
              <a:gd name="connsiteX0-1513" fmla="*/ 3355473 w 5911582"/>
              <a:gd name="connsiteY0-1514" fmla="*/ 8529702 h 8646493"/>
              <a:gd name="connsiteX1-1515" fmla="*/ 3002901 w 5911582"/>
              <a:gd name="connsiteY1-1516" fmla="*/ 7912348 h 8646493"/>
              <a:gd name="connsiteX2-1517" fmla="*/ 2947946 w 5911582"/>
              <a:gd name="connsiteY2-1518" fmla="*/ 6094167 h 8646493"/>
              <a:gd name="connsiteX3-1519" fmla="*/ 2938842 w 5911582"/>
              <a:gd name="connsiteY3-1520" fmla="*/ 6095444 h 8646493"/>
              <a:gd name="connsiteX4-1521" fmla="*/ 2885622 w 5911582"/>
              <a:gd name="connsiteY4-1522" fmla="*/ 4334760 h 8646493"/>
              <a:gd name="connsiteX5-1523" fmla="*/ 2881184 w 5911582"/>
              <a:gd name="connsiteY5-1524" fmla="*/ 4334879 h 8646493"/>
              <a:gd name="connsiteX6-1525" fmla="*/ 2838917 w 5911582"/>
              <a:gd name="connsiteY6-1526" fmla="*/ 2770148 h 8646493"/>
              <a:gd name="connsiteX7-1527" fmla="*/ 2833130 w 5911582"/>
              <a:gd name="connsiteY7-1528" fmla="*/ 2770303 h 8646493"/>
              <a:gd name="connsiteX8-1529" fmla="*/ 2778803 w 5911582"/>
              <a:gd name="connsiteY8-1530" fmla="*/ 759126 h 8646493"/>
              <a:gd name="connsiteX9-1531" fmla="*/ 2146519 w 5911582"/>
              <a:gd name="connsiteY9-1532" fmla="*/ 160107 h 8646493"/>
              <a:gd name="connsiteX10-1533" fmla="*/ 1547498 w 5911582"/>
              <a:gd name="connsiteY10-1534" fmla="*/ 792386 h 8646493"/>
              <a:gd name="connsiteX11-1535" fmla="*/ 1586306 w 5911582"/>
              <a:gd name="connsiteY11-1536" fmla="*/ 2228948 h 8646493"/>
              <a:gd name="connsiteX12-1537" fmla="*/ 1588412 w 5911582"/>
              <a:gd name="connsiteY12-1538" fmla="*/ 2228937 h 8646493"/>
              <a:gd name="connsiteX13-1539" fmla="*/ 1588981 w 5911582"/>
              <a:gd name="connsiteY13-1540" fmla="*/ 2327958 h 8646493"/>
              <a:gd name="connsiteX14-1541" fmla="*/ 1601829 w 5911582"/>
              <a:gd name="connsiteY14-1542" fmla="*/ 2803566 h 8646493"/>
              <a:gd name="connsiteX15-1543" fmla="*/ 1591714 w 5911582"/>
              <a:gd name="connsiteY15-1544" fmla="*/ 2803840 h 8646493"/>
              <a:gd name="connsiteX16-1545" fmla="*/ 1597703 w 5911582"/>
              <a:gd name="connsiteY16-1546" fmla="*/ 3846979 h 8646493"/>
              <a:gd name="connsiteX17-1547" fmla="*/ 1599046 w 5911582"/>
              <a:gd name="connsiteY17-1548" fmla="*/ 3846972 h 8646493"/>
              <a:gd name="connsiteX18-1549" fmla="*/ 1610686 w 5911582"/>
              <a:gd name="connsiteY18-1550" fmla="*/ 5873778 h 8646493"/>
              <a:gd name="connsiteX19-1551" fmla="*/ 858032 w 5911582"/>
              <a:gd name="connsiteY19-1552" fmla="*/ 6635126 h 8646493"/>
              <a:gd name="connsiteX20-1553" fmla="*/ 434045 w 5911582"/>
              <a:gd name="connsiteY20-1554" fmla="*/ 6508273 h 8646493"/>
              <a:gd name="connsiteX21-1555" fmla="*/ 96686 w 5911582"/>
              <a:gd name="connsiteY21-1556" fmla="*/ 5882475 h 8646493"/>
              <a:gd name="connsiteX22-1557" fmla="*/ 88982 w 5911582"/>
              <a:gd name="connsiteY22-1558" fmla="*/ 4540910 h 8646493"/>
              <a:gd name="connsiteX23-1559" fmla="*/ 86890 w 5911582"/>
              <a:gd name="connsiteY23-1560" fmla="*/ 4540915 h 8646493"/>
              <a:gd name="connsiteX24-1561" fmla="*/ 80904 w 5911582"/>
              <a:gd name="connsiteY24-1562" fmla="*/ 2724804 h 8646493"/>
              <a:gd name="connsiteX25-1563" fmla="*/ 61259 w 5911582"/>
              <a:gd name="connsiteY25-1564" fmla="*/ 1995219 h 8646493"/>
              <a:gd name="connsiteX26-1565" fmla="*/ 52150 w 5911582"/>
              <a:gd name="connsiteY26-1566" fmla="*/ 1996465 h 8646493"/>
              <a:gd name="connsiteX27-1567" fmla="*/ 4735 w 5911582"/>
              <a:gd name="connsiteY27-1568" fmla="*/ 235616 h 8646493"/>
              <a:gd name="connsiteX28-1569" fmla="*/ 295 w 5911582"/>
              <a:gd name="connsiteY28-1570" fmla="*/ 235719 h 8646493"/>
              <a:gd name="connsiteX29-1571" fmla="*/ 0 w 5911582"/>
              <a:gd name="connsiteY29-1572" fmla="*/ 223261 h 8646493"/>
              <a:gd name="connsiteX30-1573" fmla="*/ 144987 w 5911582"/>
              <a:gd name="connsiteY30-1574" fmla="*/ 0 h 8646493"/>
              <a:gd name="connsiteX31-1575" fmla="*/ 148232 w 5911582"/>
              <a:gd name="connsiteY31-1576" fmla="*/ 136847 h 8646493"/>
              <a:gd name="connsiteX32-1577" fmla="*/ 152365 w 5911582"/>
              <a:gd name="connsiteY32-1578" fmla="*/ 136739 h 8646493"/>
              <a:gd name="connsiteX33-1579" fmla="*/ 196711 w 5911582"/>
              <a:gd name="connsiteY33-1580" fmla="*/ 1783666 h 8646493"/>
              <a:gd name="connsiteX34-1581" fmla="*/ 205847 w 5911582"/>
              <a:gd name="connsiteY34-1582" fmla="*/ 1783420 h 8646493"/>
              <a:gd name="connsiteX35-1583" fmla="*/ 228219 w 5911582"/>
              <a:gd name="connsiteY35-1584" fmla="*/ 2614259 h 8646493"/>
              <a:gd name="connsiteX36-1585" fmla="*/ 230777 w 5911582"/>
              <a:gd name="connsiteY36-1586" fmla="*/ 2613967 h 8646493"/>
              <a:gd name="connsiteX37-1587" fmla="*/ 231135 w 5911582"/>
              <a:gd name="connsiteY37-1588" fmla="*/ 2722566 h 8646493"/>
              <a:gd name="connsiteX38-1589" fmla="*/ 236178 w 5911582"/>
              <a:gd name="connsiteY38-1590" fmla="*/ 2909861 h 8646493"/>
              <a:gd name="connsiteX39-1591" fmla="*/ 231753 w 5911582"/>
              <a:gd name="connsiteY39-1592" fmla="*/ 2910343 h 8646493"/>
              <a:gd name="connsiteX40-1593" fmla="*/ 234867 w 5911582"/>
              <a:gd name="connsiteY40-1594" fmla="*/ 3854806 h 8646493"/>
              <a:gd name="connsiteX41-1595" fmla="*/ 235281 w 5911582"/>
              <a:gd name="connsiteY41-1596" fmla="*/ 3854803 h 8646493"/>
              <a:gd name="connsiteX42-1597" fmla="*/ 246835 w 5911582"/>
              <a:gd name="connsiteY42-1598" fmla="*/ 5866683 h 8646493"/>
              <a:gd name="connsiteX43-1599" fmla="*/ 866236 w 5911582"/>
              <a:gd name="connsiteY43-1600" fmla="*/ 6479011 h 8646493"/>
              <a:gd name="connsiteX44-1601" fmla="*/ 1478566 w 5911582"/>
              <a:gd name="connsiteY44-1602" fmla="*/ 5859608 h 8646493"/>
              <a:gd name="connsiteX45-1603" fmla="*/ 1469311 w 5911582"/>
              <a:gd name="connsiteY45-1604" fmla="*/ 4247775 h 8646493"/>
              <a:gd name="connsiteX46-1605" fmla="*/ 1467465 w 5911582"/>
              <a:gd name="connsiteY46-1606" fmla="*/ 4247743 h 8646493"/>
              <a:gd name="connsiteX47-1607" fmla="*/ 1467931 w 5911582"/>
              <a:gd name="connsiteY47-1608" fmla="*/ 4241573 h 8646493"/>
              <a:gd name="connsiteX48-1609" fmla="*/ 1456953 w 5911582"/>
              <a:gd name="connsiteY48-1610" fmla="*/ 2330111 h 8646493"/>
              <a:gd name="connsiteX49-1611" fmla="*/ 1415108 w 5911582"/>
              <a:gd name="connsiteY49-1612" fmla="*/ 781031 h 8646493"/>
              <a:gd name="connsiteX50-1613" fmla="*/ 2151404 w 5911582"/>
              <a:gd name="connsiteY50-1614" fmla="*/ 3852 h 8646493"/>
              <a:gd name="connsiteX51-1615" fmla="*/ 2928581 w 5911582"/>
              <a:gd name="connsiteY51-1616" fmla="*/ 740147 h 8646493"/>
              <a:gd name="connsiteX52-1617" fmla="*/ 2972109 w 5911582"/>
              <a:gd name="connsiteY52-1618" fmla="*/ 2351426 h 8646493"/>
              <a:gd name="connsiteX53-1619" fmla="*/ 2977887 w 5911582"/>
              <a:gd name="connsiteY53-1620" fmla="*/ 2351120 h 8646493"/>
              <a:gd name="connsiteX54-1621" fmla="*/ 3028793 w 5911582"/>
              <a:gd name="connsiteY54-1622" fmla="*/ 4235519 h 8646493"/>
              <a:gd name="connsiteX55-1623" fmla="*/ 3032925 w 5911582"/>
              <a:gd name="connsiteY55-1624" fmla="*/ 4235398 h 8646493"/>
              <a:gd name="connsiteX56-1625" fmla="*/ 3082700 w 5911582"/>
              <a:gd name="connsiteY56-1626" fmla="*/ 5882170 h 8646493"/>
              <a:gd name="connsiteX57-1627" fmla="*/ 3091836 w 5911582"/>
              <a:gd name="connsiteY57-1628" fmla="*/ 5881894 h 8646493"/>
              <a:gd name="connsiteX58-1629" fmla="*/ 3152619 w 5911582"/>
              <a:gd name="connsiteY58-1630" fmla="*/ 7892887 h 8646493"/>
              <a:gd name="connsiteX59-1631" fmla="*/ 3786820 w 5911582"/>
              <a:gd name="connsiteY59-1632" fmla="*/ 8489873 h 8646493"/>
              <a:gd name="connsiteX60-1633" fmla="*/ 4383809 w 5911582"/>
              <a:gd name="connsiteY60-1634" fmla="*/ 7855673 h 8646493"/>
              <a:gd name="connsiteX61-1635" fmla="*/ 4350348 w 5911582"/>
              <a:gd name="connsiteY61-1636" fmla="*/ 6748573 h 8646493"/>
              <a:gd name="connsiteX62-1637" fmla="*/ 4348198 w 5911582"/>
              <a:gd name="connsiteY62-1638" fmla="*/ 6748635 h 8646493"/>
              <a:gd name="connsiteX63-1639" fmla="*/ 4332413 w 5911582"/>
              <a:gd name="connsiteY63-1640" fmla="*/ 6199725 h 8646493"/>
              <a:gd name="connsiteX64-1641" fmla="*/ 4272798 w 5911582"/>
              <a:gd name="connsiteY64-1642" fmla="*/ 4227389 h 8646493"/>
              <a:gd name="connsiteX65-1643" fmla="*/ 4274353 w 5911582"/>
              <a:gd name="connsiteY65-1644" fmla="*/ 4227343 h 8646493"/>
              <a:gd name="connsiteX66-1645" fmla="*/ 4242087 w 5911582"/>
              <a:gd name="connsiteY66-1646" fmla="*/ 3105269 h 8646493"/>
              <a:gd name="connsiteX67-1647" fmla="*/ 4977027 w 5911582"/>
              <a:gd name="connsiteY67-1648" fmla="*/ 2326810 h 8646493"/>
              <a:gd name="connsiteX68-1649" fmla="*/ 5403823 w 5911582"/>
              <a:gd name="connsiteY68-1650" fmla="*/ 2443875 h 8646493"/>
              <a:gd name="connsiteX69-1651" fmla="*/ 5755486 w 5911582"/>
              <a:gd name="connsiteY69-1652" fmla="*/ 3061747 h 8646493"/>
              <a:gd name="connsiteX70-1653" fmla="*/ 5759021 w 5911582"/>
              <a:gd name="connsiteY70-1654" fmla="*/ 3184697 h 8646493"/>
              <a:gd name="connsiteX71-1655" fmla="*/ 5762452 w 5911582"/>
              <a:gd name="connsiteY71-1656" fmla="*/ 3184590 h 8646493"/>
              <a:gd name="connsiteX72-1657" fmla="*/ 5816524 w 5911582"/>
              <a:gd name="connsiteY72-1658" fmla="*/ 4892541 h 8646493"/>
              <a:gd name="connsiteX73-1659" fmla="*/ 5873210 w 5911582"/>
              <a:gd name="connsiteY73-1660" fmla="*/ 6776633 h 8646493"/>
              <a:gd name="connsiteX74-1661" fmla="*/ 5877342 w 5911582"/>
              <a:gd name="connsiteY74-1662" fmla="*/ 6776511 h 8646493"/>
              <a:gd name="connsiteX75-1663" fmla="*/ 5911582 w 5911582"/>
              <a:gd name="connsiteY75-1664" fmla="*/ 7909324 h 8646493"/>
              <a:gd name="connsiteX76-1665" fmla="*/ 5767963 w 5911582"/>
              <a:gd name="connsiteY76-1666" fmla="*/ 8130477 h 8646493"/>
              <a:gd name="connsiteX77-1667" fmla="*/ 5730041 w 5911582"/>
              <a:gd name="connsiteY77-1668" fmla="*/ 6875874 h 8646493"/>
              <a:gd name="connsiteX78-1669" fmla="*/ 5725602 w 5911582"/>
              <a:gd name="connsiteY78-1670" fmla="*/ 6875993 h 8646493"/>
              <a:gd name="connsiteX79-1671" fmla="*/ 5605741 w 5911582"/>
              <a:gd name="connsiteY79-1672" fmla="*/ 3080990 h 8646493"/>
              <a:gd name="connsiteX80-1673" fmla="*/ 4972418 w 5911582"/>
              <a:gd name="connsiteY80-1674" fmla="*/ 2483071 h 8646493"/>
              <a:gd name="connsiteX81-1675" fmla="*/ 4374497 w 5911582"/>
              <a:gd name="connsiteY81-1676" fmla="*/ 3116397 h 8646493"/>
              <a:gd name="connsiteX82-1677" fmla="*/ 4420828 w 5911582"/>
              <a:gd name="connsiteY82-1678" fmla="*/ 4727593 h 8646493"/>
              <a:gd name="connsiteX83-1679" fmla="*/ 4422673 w 5911582"/>
              <a:gd name="connsiteY83-1680" fmla="*/ 4727581 h 8646493"/>
              <a:gd name="connsiteX84-1681" fmla="*/ 4422351 w 5911582"/>
              <a:gd name="connsiteY84-1682" fmla="*/ 4733760 h 8646493"/>
              <a:gd name="connsiteX85-1683" fmla="*/ 4454181 w 5911582"/>
              <a:gd name="connsiteY85-1684" fmla="*/ 5840717 h 8646493"/>
              <a:gd name="connsiteX86-1685" fmla="*/ 4455003 w 5911582"/>
              <a:gd name="connsiteY86-1686" fmla="*/ 5840691 h 8646493"/>
              <a:gd name="connsiteX87-1687" fmla="*/ 4516238 w 5911582"/>
              <a:gd name="connsiteY87-1688" fmla="*/ 7866607 h 8646493"/>
              <a:gd name="connsiteX88-1689" fmla="*/ 3782441 w 5911582"/>
              <a:gd name="connsiteY88-1690" fmla="*/ 8646141 h 8646493"/>
              <a:gd name="connsiteX89-1691" fmla="*/ 3355473 w 5911582"/>
              <a:gd name="connsiteY89-1692" fmla="*/ 8529702 h 8646493"/>
              <a:gd name="connsiteX0-1693" fmla="*/ 3355473 w 5911582"/>
              <a:gd name="connsiteY0-1694" fmla="*/ 8529702 h 8646493"/>
              <a:gd name="connsiteX1-1695" fmla="*/ 3002901 w 5911582"/>
              <a:gd name="connsiteY1-1696" fmla="*/ 7912348 h 8646493"/>
              <a:gd name="connsiteX2-1697" fmla="*/ 2947946 w 5911582"/>
              <a:gd name="connsiteY2-1698" fmla="*/ 6094167 h 8646493"/>
              <a:gd name="connsiteX3-1699" fmla="*/ 2938842 w 5911582"/>
              <a:gd name="connsiteY3-1700" fmla="*/ 6095444 h 8646493"/>
              <a:gd name="connsiteX4-1701" fmla="*/ 2885622 w 5911582"/>
              <a:gd name="connsiteY4-1702" fmla="*/ 4334760 h 8646493"/>
              <a:gd name="connsiteX5-1703" fmla="*/ 2881184 w 5911582"/>
              <a:gd name="connsiteY5-1704" fmla="*/ 4334879 h 8646493"/>
              <a:gd name="connsiteX6-1705" fmla="*/ 2838917 w 5911582"/>
              <a:gd name="connsiteY6-1706" fmla="*/ 2770148 h 8646493"/>
              <a:gd name="connsiteX7-1707" fmla="*/ 2833130 w 5911582"/>
              <a:gd name="connsiteY7-1708" fmla="*/ 2770303 h 8646493"/>
              <a:gd name="connsiteX8-1709" fmla="*/ 2778803 w 5911582"/>
              <a:gd name="connsiteY8-1710" fmla="*/ 759126 h 8646493"/>
              <a:gd name="connsiteX9-1711" fmla="*/ 2146519 w 5911582"/>
              <a:gd name="connsiteY9-1712" fmla="*/ 160107 h 8646493"/>
              <a:gd name="connsiteX10-1713" fmla="*/ 1547498 w 5911582"/>
              <a:gd name="connsiteY10-1714" fmla="*/ 792386 h 8646493"/>
              <a:gd name="connsiteX11-1715" fmla="*/ 1586306 w 5911582"/>
              <a:gd name="connsiteY11-1716" fmla="*/ 2228948 h 8646493"/>
              <a:gd name="connsiteX12-1717" fmla="*/ 1588412 w 5911582"/>
              <a:gd name="connsiteY12-1718" fmla="*/ 2228937 h 8646493"/>
              <a:gd name="connsiteX13-1719" fmla="*/ 1588981 w 5911582"/>
              <a:gd name="connsiteY13-1720" fmla="*/ 2327958 h 8646493"/>
              <a:gd name="connsiteX14-1721" fmla="*/ 1601829 w 5911582"/>
              <a:gd name="connsiteY14-1722" fmla="*/ 2803566 h 8646493"/>
              <a:gd name="connsiteX15-1723" fmla="*/ 1591714 w 5911582"/>
              <a:gd name="connsiteY15-1724" fmla="*/ 2803840 h 8646493"/>
              <a:gd name="connsiteX16-1725" fmla="*/ 1597703 w 5911582"/>
              <a:gd name="connsiteY16-1726" fmla="*/ 3846979 h 8646493"/>
              <a:gd name="connsiteX17-1727" fmla="*/ 1599046 w 5911582"/>
              <a:gd name="connsiteY17-1728" fmla="*/ 3846972 h 8646493"/>
              <a:gd name="connsiteX18-1729" fmla="*/ 1610686 w 5911582"/>
              <a:gd name="connsiteY18-1730" fmla="*/ 5873778 h 8646493"/>
              <a:gd name="connsiteX19-1731" fmla="*/ 858032 w 5911582"/>
              <a:gd name="connsiteY19-1732" fmla="*/ 6635126 h 8646493"/>
              <a:gd name="connsiteX20-1733" fmla="*/ 434045 w 5911582"/>
              <a:gd name="connsiteY20-1734" fmla="*/ 6508273 h 8646493"/>
              <a:gd name="connsiteX21-1735" fmla="*/ 96686 w 5911582"/>
              <a:gd name="connsiteY21-1736" fmla="*/ 5882475 h 8646493"/>
              <a:gd name="connsiteX22-1737" fmla="*/ 88982 w 5911582"/>
              <a:gd name="connsiteY22-1738" fmla="*/ 4540910 h 8646493"/>
              <a:gd name="connsiteX23-1739" fmla="*/ 86890 w 5911582"/>
              <a:gd name="connsiteY23-1740" fmla="*/ 4540915 h 8646493"/>
              <a:gd name="connsiteX24-1741" fmla="*/ 80904 w 5911582"/>
              <a:gd name="connsiteY24-1742" fmla="*/ 2724804 h 8646493"/>
              <a:gd name="connsiteX25-1743" fmla="*/ 61259 w 5911582"/>
              <a:gd name="connsiteY25-1744" fmla="*/ 1995219 h 8646493"/>
              <a:gd name="connsiteX26-1745" fmla="*/ 4735 w 5911582"/>
              <a:gd name="connsiteY26-1746" fmla="*/ 235616 h 8646493"/>
              <a:gd name="connsiteX27-1747" fmla="*/ 295 w 5911582"/>
              <a:gd name="connsiteY27-1748" fmla="*/ 235719 h 8646493"/>
              <a:gd name="connsiteX28-1749" fmla="*/ 0 w 5911582"/>
              <a:gd name="connsiteY28-1750" fmla="*/ 223261 h 8646493"/>
              <a:gd name="connsiteX29-1751" fmla="*/ 144987 w 5911582"/>
              <a:gd name="connsiteY29-1752" fmla="*/ 0 h 8646493"/>
              <a:gd name="connsiteX30-1753" fmla="*/ 148232 w 5911582"/>
              <a:gd name="connsiteY30-1754" fmla="*/ 136847 h 8646493"/>
              <a:gd name="connsiteX31-1755" fmla="*/ 152365 w 5911582"/>
              <a:gd name="connsiteY31-1756" fmla="*/ 136739 h 8646493"/>
              <a:gd name="connsiteX32-1757" fmla="*/ 196711 w 5911582"/>
              <a:gd name="connsiteY32-1758" fmla="*/ 1783666 h 8646493"/>
              <a:gd name="connsiteX33-1759" fmla="*/ 205847 w 5911582"/>
              <a:gd name="connsiteY33-1760" fmla="*/ 1783420 h 8646493"/>
              <a:gd name="connsiteX34-1761" fmla="*/ 228219 w 5911582"/>
              <a:gd name="connsiteY34-1762" fmla="*/ 2614259 h 8646493"/>
              <a:gd name="connsiteX35-1763" fmla="*/ 230777 w 5911582"/>
              <a:gd name="connsiteY35-1764" fmla="*/ 2613967 h 8646493"/>
              <a:gd name="connsiteX36-1765" fmla="*/ 231135 w 5911582"/>
              <a:gd name="connsiteY36-1766" fmla="*/ 2722566 h 8646493"/>
              <a:gd name="connsiteX37-1767" fmla="*/ 236178 w 5911582"/>
              <a:gd name="connsiteY37-1768" fmla="*/ 2909861 h 8646493"/>
              <a:gd name="connsiteX38-1769" fmla="*/ 231753 w 5911582"/>
              <a:gd name="connsiteY38-1770" fmla="*/ 2910343 h 8646493"/>
              <a:gd name="connsiteX39-1771" fmla="*/ 234867 w 5911582"/>
              <a:gd name="connsiteY39-1772" fmla="*/ 3854806 h 8646493"/>
              <a:gd name="connsiteX40-1773" fmla="*/ 235281 w 5911582"/>
              <a:gd name="connsiteY40-1774" fmla="*/ 3854803 h 8646493"/>
              <a:gd name="connsiteX41-1775" fmla="*/ 246835 w 5911582"/>
              <a:gd name="connsiteY41-1776" fmla="*/ 5866683 h 8646493"/>
              <a:gd name="connsiteX42-1777" fmla="*/ 866236 w 5911582"/>
              <a:gd name="connsiteY42-1778" fmla="*/ 6479011 h 8646493"/>
              <a:gd name="connsiteX43-1779" fmla="*/ 1478566 w 5911582"/>
              <a:gd name="connsiteY43-1780" fmla="*/ 5859608 h 8646493"/>
              <a:gd name="connsiteX44-1781" fmla="*/ 1469311 w 5911582"/>
              <a:gd name="connsiteY44-1782" fmla="*/ 4247775 h 8646493"/>
              <a:gd name="connsiteX45-1783" fmla="*/ 1467465 w 5911582"/>
              <a:gd name="connsiteY45-1784" fmla="*/ 4247743 h 8646493"/>
              <a:gd name="connsiteX46-1785" fmla="*/ 1467931 w 5911582"/>
              <a:gd name="connsiteY46-1786" fmla="*/ 4241573 h 8646493"/>
              <a:gd name="connsiteX47-1787" fmla="*/ 1456953 w 5911582"/>
              <a:gd name="connsiteY47-1788" fmla="*/ 2330111 h 8646493"/>
              <a:gd name="connsiteX48-1789" fmla="*/ 1415108 w 5911582"/>
              <a:gd name="connsiteY48-1790" fmla="*/ 781031 h 8646493"/>
              <a:gd name="connsiteX49-1791" fmla="*/ 2151404 w 5911582"/>
              <a:gd name="connsiteY49-1792" fmla="*/ 3852 h 8646493"/>
              <a:gd name="connsiteX50-1793" fmla="*/ 2928581 w 5911582"/>
              <a:gd name="connsiteY50-1794" fmla="*/ 740147 h 8646493"/>
              <a:gd name="connsiteX51-1795" fmla="*/ 2972109 w 5911582"/>
              <a:gd name="connsiteY51-1796" fmla="*/ 2351426 h 8646493"/>
              <a:gd name="connsiteX52-1797" fmla="*/ 2977887 w 5911582"/>
              <a:gd name="connsiteY52-1798" fmla="*/ 2351120 h 8646493"/>
              <a:gd name="connsiteX53-1799" fmla="*/ 3028793 w 5911582"/>
              <a:gd name="connsiteY53-1800" fmla="*/ 4235519 h 8646493"/>
              <a:gd name="connsiteX54-1801" fmla="*/ 3032925 w 5911582"/>
              <a:gd name="connsiteY54-1802" fmla="*/ 4235398 h 8646493"/>
              <a:gd name="connsiteX55-1803" fmla="*/ 3082700 w 5911582"/>
              <a:gd name="connsiteY55-1804" fmla="*/ 5882170 h 8646493"/>
              <a:gd name="connsiteX56-1805" fmla="*/ 3091836 w 5911582"/>
              <a:gd name="connsiteY56-1806" fmla="*/ 5881894 h 8646493"/>
              <a:gd name="connsiteX57-1807" fmla="*/ 3152619 w 5911582"/>
              <a:gd name="connsiteY57-1808" fmla="*/ 7892887 h 8646493"/>
              <a:gd name="connsiteX58-1809" fmla="*/ 3786820 w 5911582"/>
              <a:gd name="connsiteY58-1810" fmla="*/ 8489873 h 8646493"/>
              <a:gd name="connsiteX59-1811" fmla="*/ 4383809 w 5911582"/>
              <a:gd name="connsiteY59-1812" fmla="*/ 7855673 h 8646493"/>
              <a:gd name="connsiteX60-1813" fmla="*/ 4350348 w 5911582"/>
              <a:gd name="connsiteY60-1814" fmla="*/ 6748573 h 8646493"/>
              <a:gd name="connsiteX61-1815" fmla="*/ 4348198 w 5911582"/>
              <a:gd name="connsiteY61-1816" fmla="*/ 6748635 h 8646493"/>
              <a:gd name="connsiteX62-1817" fmla="*/ 4332413 w 5911582"/>
              <a:gd name="connsiteY62-1818" fmla="*/ 6199725 h 8646493"/>
              <a:gd name="connsiteX63-1819" fmla="*/ 4272798 w 5911582"/>
              <a:gd name="connsiteY63-1820" fmla="*/ 4227389 h 8646493"/>
              <a:gd name="connsiteX64-1821" fmla="*/ 4274353 w 5911582"/>
              <a:gd name="connsiteY64-1822" fmla="*/ 4227343 h 8646493"/>
              <a:gd name="connsiteX65-1823" fmla="*/ 4242087 w 5911582"/>
              <a:gd name="connsiteY65-1824" fmla="*/ 3105269 h 8646493"/>
              <a:gd name="connsiteX66-1825" fmla="*/ 4977027 w 5911582"/>
              <a:gd name="connsiteY66-1826" fmla="*/ 2326810 h 8646493"/>
              <a:gd name="connsiteX67-1827" fmla="*/ 5403823 w 5911582"/>
              <a:gd name="connsiteY67-1828" fmla="*/ 2443875 h 8646493"/>
              <a:gd name="connsiteX68-1829" fmla="*/ 5755486 w 5911582"/>
              <a:gd name="connsiteY68-1830" fmla="*/ 3061747 h 8646493"/>
              <a:gd name="connsiteX69-1831" fmla="*/ 5759021 w 5911582"/>
              <a:gd name="connsiteY69-1832" fmla="*/ 3184697 h 8646493"/>
              <a:gd name="connsiteX70-1833" fmla="*/ 5762452 w 5911582"/>
              <a:gd name="connsiteY70-1834" fmla="*/ 3184590 h 8646493"/>
              <a:gd name="connsiteX71-1835" fmla="*/ 5816524 w 5911582"/>
              <a:gd name="connsiteY71-1836" fmla="*/ 4892541 h 8646493"/>
              <a:gd name="connsiteX72-1837" fmla="*/ 5873210 w 5911582"/>
              <a:gd name="connsiteY72-1838" fmla="*/ 6776633 h 8646493"/>
              <a:gd name="connsiteX73-1839" fmla="*/ 5877342 w 5911582"/>
              <a:gd name="connsiteY73-1840" fmla="*/ 6776511 h 8646493"/>
              <a:gd name="connsiteX74-1841" fmla="*/ 5911582 w 5911582"/>
              <a:gd name="connsiteY74-1842" fmla="*/ 7909324 h 8646493"/>
              <a:gd name="connsiteX75-1843" fmla="*/ 5767963 w 5911582"/>
              <a:gd name="connsiteY75-1844" fmla="*/ 8130477 h 8646493"/>
              <a:gd name="connsiteX76-1845" fmla="*/ 5730041 w 5911582"/>
              <a:gd name="connsiteY76-1846" fmla="*/ 6875874 h 8646493"/>
              <a:gd name="connsiteX77-1847" fmla="*/ 5725602 w 5911582"/>
              <a:gd name="connsiteY77-1848" fmla="*/ 6875993 h 8646493"/>
              <a:gd name="connsiteX78-1849" fmla="*/ 5605741 w 5911582"/>
              <a:gd name="connsiteY78-1850" fmla="*/ 3080990 h 8646493"/>
              <a:gd name="connsiteX79-1851" fmla="*/ 4972418 w 5911582"/>
              <a:gd name="connsiteY79-1852" fmla="*/ 2483071 h 8646493"/>
              <a:gd name="connsiteX80-1853" fmla="*/ 4374497 w 5911582"/>
              <a:gd name="connsiteY80-1854" fmla="*/ 3116397 h 8646493"/>
              <a:gd name="connsiteX81-1855" fmla="*/ 4420828 w 5911582"/>
              <a:gd name="connsiteY81-1856" fmla="*/ 4727593 h 8646493"/>
              <a:gd name="connsiteX82-1857" fmla="*/ 4422673 w 5911582"/>
              <a:gd name="connsiteY82-1858" fmla="*/ 4727581 h 8646493"/>
              <a:gd name="connsiteX83-1859" fmla="*/ 4422351 w 5911582"/>
              <a:gd name="connsiteY83-1860" fmla="*/ 4733760 h 8646493"/>
              <a:gd name="connsiteX84-1861" fmla="*/ 4454181 w 5911582"/>
              <a:gd name="connsiteY84-1862" fmla="*/ 5840717 h 8646493"/>
              <a:gd name="connsiteX85-1863" fmla="*/ 4455003 w 5911582"/>
              <a:gd name="connsiteY85-1864" fmla="*/ 5840691 h 8646493"/>
              <a:gd name="connsiteX86-1865" fmla="*/ 4516238 w 5911582"/>
              <a:gd name="connsiteY86-1866" fmla="*/ 7866607 h 8646493"/>
              <a:gd name="connsiteX87-1867" fmla="*/ 3782441 w 5911582"/>
              <a:gd name="connsiteY87-1868" fmla="*/ 8646141 h 8646493"/>
              <a:gd name="connsiteX88-1869" fmla="*/ 3355473 w 5911582"/>
              <a:gd name="connsiteY88-1870" fmla="*/ 8529702 h 8646493"/>
              <a:gd name="connsiteX0-1871" fmla="*/ 3355473 w 5911582"/>
              <a:gd name="connsiteY0-1872" fmla="*/ 8529702 h 8646493"/>
              <a:gd name="connsiteX1-1873" fmla="*/ 3002901 w 5911582"/>
              <a:gd name="connsiteY1-1874" fmla="*/ 7912348 h 8646493"/>
              <a:gd name="connsiteX2-1875" fmla="*/ 2947946 w 5911582"/>
              <a:gd name="connsiteY2-1876" fmla="*/ 6094167 h 8646493"/>
              <a:gd name="connsiteX3-1877" fmla="*/ 2938842 w 5911582"/>
              <a:gd name="connsiteY3-1878" fmla="*/ 6095444 h 8646493"/>
              <a:gd name="connsiteX4-1879" fmla="*/ 2885622 w 5911582"/>
              <a:gd name="connsiteY4-1880" fmla="*/ 4334760 h 8646493"/>
              <a:gd name="connsiteX5-1881" fmla="*/ 2881184 w 5911582"/>
              <a:gd name="connsiteY5-1882" fmla="*/ 4334879 h 8646493"/>
              <a:gd name="connsiteX6-1883" fmla="*/ 2838917 w 5911582"/>
              <a:gd name="connsiteY6-1884" fmla="*/ 2770148 h 8646493"/>
              <a:gd name="connsiteX7-1885" fmla="*/ 2833130 w 5911582"/>
              <a:gd name="connsiteY7-1886" fmla="*/ 2770303 h 8646493"/>
              <a:gd name="connsiteX8-1887" fmla="*/ 2778803 w 5911582"/>
              <a:gd name="connsiteY8-1888" fmla="*/ 759126 h 8646493"/>
              <a:gd name="connsiteX9-1889" fmla="*/ 2146519 w 5911582"/>
              <a:gd name="connsiteY9-1890" fmla="*/ 160107 h 8646493"/>
              <a:gd name="connsiteX10-1891" fmla="*/ 1547498 w 5911582"/>
              <a:gd name="connsiteY10-1892" fmla="*/ 792386 h 8646493"/>
              <a:gd name="connsiteX11-1893" fmla="*/ 1586306 w 5911582"/>
              <a:gd name="connsiteY11-1894" fmla="*/ 2228948 h 8646493"/>
              <a:gd name="connsiteX12-1895" fmla="*/ 1588412 w 5911582"/>
              <a:gd name="connsiteY12-1896" fmla="*/ 2228937 h 8646493"/>
              <a:gd name="connsiteX13-1897" fmla="*/ 1588981 w 5911582"/>
              <a:gd name="connsiteY13-1898" fmla="*/ 2327958 h 8646493"/>
              <a:gd name="connsiteX14-1899" fmla="*/ 1601829 w 5911582"/>
              <a:gd name="connsiteY14-1900" fmla="*/ 2803566 h 8646493"/>
              <a:gd name="connsiteX15-1901" fmla="*/ 1591714 w 5911582"/>
              <a:gd name="connsiteY15-1902" fmla="*/ 2803840 h 8646493"/>
              <a:gd name="connsiteX16-1903" fmla="*/ 1597703 w 5911582"/>
              <a:gd name="connsiteY16-1904" fmla="*/ 3846979 h 8646493"/>
              <a:gd name="connsiteX17-1905" fmla="*/ 1599046 w 5911582"/>
              <a:gd name="connsiteY17-1906" fmla="*/ 3846972 h 8646493"/>
              <a:gd name="connsiteX18-1907" fmla="*/ 1610686 w 5911582"/>
              <a:gd name="connsiteY18-1908" fmla="*/ 5873778 h 8646493"/>
              <a:gd name="connsiteX19-1909" fmla="*/ 858032 w 5911582"/>
              <a:gd name="connsiteY19-1910" fmla="*/ 6635126 h 8646493"/>
              <a:gd name="connsiteX20-1911" fmla="*/ 434045 w 5911582"/>
              <a:gd name="connsiteY20-1912" fmla="*/ 6508273 h 8646493"/>
              <a:gd name="connsiteX21-1913" fmla="*/ 96686 w 5911582"/>
              <a:gd name="connsiteY21-1914" fmla="*/ 5882475 h 8646493"/>
              <a:gd name="connsiteX22-1915" fmla="*/ 88982 w 5911582"/>
              <a:gd name="connsiteY22-1916" fmla="*/ 4540910 h 8646493"/>
              <a:gd name="connsiteX23-1917" fmla="*/ 86890 w 5911582"/>
              <a:gd name="connsiteY23-1918" fmla="*/ 4540915 h 8646493"/>
              <a:gd name="connsiteX24-1919" fmla="*/ 80904 w 5911582"/>
              <a:gd name="connsiteY24-1920" fmla="*/ 2724804 h 8646493"/>
              <a:gd name="connsiteX25-1921" fmla="*/ 4735 w 5911582"/>
              <a:gd name="connsiteY25-1922" fmla="*/ 235616 h 8646493"/>
              <a:gd name="connsiteX26-1923" fmla="*/ 295 w 5911582"/>
              <a:gd name="connsiteY26-1924" fmla="*/ 235719 h 8646493"/>
              <a:gd name="connsiteX27-1925" fmla="*/ 0 w 5911582"/>
              <a:gd name="connsiteY27-1926" fmla="*/ 223261 h 8646493"/>
              <a:gd name="connsiteX28-1927" fmla="*/ 144987 w 5911582"/>
              <a:gd name="connsiteY28-1928" fmla="*/ 0 h 8646493"/>
              <a:gd name="connsiteX29-1929" fmla="*/ 148232 w 5911582"/>
              <a:gd name="connsiteY29-1930" fmla="*/ 136847 h 8646493"/>
              <a:gd name="connsiteX30-1931" fmla="*/ 152365 w 5911582"/>
              <a:gd name="connsiteY30-1932" fmla="*/ 136739 h 8646493"/>
              <a:gd name="connsiteX31-1933" fmla="*/ 196711 w 5911582"/>
              <a:gd name="connsiteY31-1934" fmla="*/ 1783666 h 8646493"/>
              <a:gd name="connsiteX32-1935" fmla="*/ 205847 w 5911582"/>
              <a:gd name="connsiteY32-1936" fmla="*/ 1783420 h 8646493"/>
              <a:gd name="connsiteX33-1937" fmla="*/ 228219 w 5911582"/>
              <a:gd name="connsiteY33-1938" fmla="*/ 2614259 h 8646493"/>
              <a:gd name="connsiteX34-1939" fmla="*/ 230777 w 5911582"/>
              <a:gd name="connsiteY34-1940" fmla="*/ 2613967 h 8646493"/>
              <a:gd name="connsiteX35-1941" fmla="*/ 231135 w 5911582"/>
              <a:gd name="connsiteY35-1942" fmla="*/ 2722566 h 8646493"/>
              <a:gd name="connsiteX36-1943" fmla="*/ 236178 w 5911582"/>
              <a:gd name="connsiteY36-1944" fmla="*/ 2909861 h 8646493"/>
              <a:gd name="connsiteX37-1945" fmla="*/ 231753 w 5911582"/>
              <a:gd name="connsiteY37-1946" fmla="*/ 2910343 h 8646493"/>
              <a:gd name="connsiteX38-1947" fmla="*/ 234867 w 5911582"/>
              <a:gd name="connsiteY38-1948" fmla="*/ 3854806 h 8646493"/>
              <a:gd name="connsiteX39-1949" fmla="*/ 235281 w 5911582"/>
              <a:gd name="connsiteY39-1950" fmla="*/ 3854803 h 8646493"/>
              <a:gd name="connsiteX40-1951" fmla="*/ 246835 w 5911582"/>
              <a:gd name="connsiteY40-1952" fmla="*/ 5866683 h 8646493"/>
              <a:gd name="connsiteX41-1953" fmla="*/ 866236 w 5911582"/>
              <a:gd name="connsiteY41-1954" fmla="*/ 6479011 h 8646493"/>
              <a:gd name="connsiteX42-1955" fmla="*/ 1478566 w 5911582"/>
              <a:gd name="connsiteY42-1956" fmla="*/ 5859608 h 8646493"/>
              <a:gd name="connsiteX43-1957" fmla="*/ 1469311 w 5911582"/>
              <a:gd name="connsiteY43-1958" fmla="*/ 4247775 h 8646493"/>
              <a:gd name="connsiteX44-1959" fmla="*/ 1467465 w 5911582"/>
              <a:gd name="connsiteY44-1960" fmla="*/ 4247743 h 8646493"/>
              <a:gd name="connsiteX45-1961" fmla="*/ 1467931 w 5911582"/>
              <a:gd name="connsiteY45-1962" fmla="*/ 4241573 h 8646493"/>
              <a:gd name="connsiteX46-1963" fmla="*/ 1456953 w 5911582"/>
              <a:gd name="connsiteY46-1964" fmla="*/ 2330111 h 8646493"/>
              <a:gd name="connsiteX47-1965" fmla="*/ 1415108 w 5911582"/>
              <a:gd name="connsiteY47-1966" fmla="*/ 781031 h 8646493"/>
              <a:gd name="connsiteX48-1967" fmla="*/ 2151404 w 5911582"/>
              <a:gd name="connsiteY48-1968" fmla="*/ 3852 h 8646493"/>
              <a:gd name="connsiteX49-1969" fmla="*/ 2928581 w 5911582"/>
              <a:gd name="connsiteY49-1970" fmla="*/ 740147 h 8646493"/>
              <a:gd name="connsiteX50-1971" fmla="*/ 2972109 w 5911582"/>
              <a:gd name="connsiteY50-1972" fmla="*/ 2351426 h 8646493"/>
              <a:gd name="connsiteX51-1973" fmla="*/ 2977887 w 5911582"/>
              <a:gd name="connsiteY51-1974" fmla="*/ 2351120 h 8646493"/>
              <a:gd name="connsiteX52-1975" fmla="*/ 3028793 w 5911582"/>
              <a:gd name="connsiteY52-1976" fmla="*/ 4235519 h 8646493"/>
              <a:gd name="connsiteX53-1977" fmla="*/ 3032925 w 5911582"/>
              <a:gd name="connsiteY53-1978" fmla="*/ 4235398 h 8646493"/>
              <a:gd name="connsiteX54-1979" fmla="*/ 3082700 w 5911582"/>
              <a:gd name="connsiteY54-1980" fmla="*/ 5882170 h 8646493"/>
              <a:gd name="connsiteX55-1981" fmla="*/ 3091836 w 5911582"/>
              <a:gd name="connsiteY55-1982" fmla="*/ 5881894 h 8646493"/>
              <a:gd name="connsiteX56-1983" fmla="*/ 3152619 w 5911582"/>
              <a:gd name="connsiteY56-1984" fmla="*/ 7892887 h 8646493"/>
              <a:gd name="connsiteX57-1985" fmla="*/ 3786820 w 5911582"/>
              <a:gd name="connsiteY57-1986" fmla="*/ 8489873 h 8646493"/>
              <a:gd name="connsiteX58-1987" fmla="*/ 4383809 w 5911582"/>
              <a:gd name="connsiteY58-1988" fmla="*/ 7855673 h 8646493"/>
              <a:gd name="connsiteX59-1989" fmla="*/ 4350348 w 5911582"/>
              <a:gd name="connsiteY59-1990" fmla="*/ 6748573 h 8646493"/>
              <a:gd name="connsiteX60-1991" fmla="*/ 4348198 w 5911582"/>
              <a:gd name="connsiteY60-1992" fmla="*/ 6748635 h 8646493"/>
              <a:gd name="connsiteX61-1993" fmla="*/ 4332413 w 5911582"/>
              <a:gd name="connsiteY61-1994" fmla="*/ 6199725 h 8646493"/>
              <a:gd name="connsiteX62-1995" fmla="*/ 4272798 w 5911582"/>
              <a:gd name="connsiteY62-1996" fmla="*/ 4227389 h 8646493"/>
              <a:gd name="connsiteX63-1997" fmla="*/ 4274353 w 5911582"/>
              <a:gd name="connsiteY63-1998" fmla="*/ 4227343 h 8646493"/>
              <a:gd name="connsiteX64-1999" fmla="*/ 4242087 w 5911582"/>
              <a:gd name="connsiteY64-2000" fmla="*/ 3105269 h 8646493"/>
              <a:gd name="connsiteX65-2001" fmla="*/ 4977027 w 5911582"/>
              <a:gd name="connsiteY65-2002" fmla="*/ 2326810 h 8646493"/>
              <a:gd name="connsiteX66-2003" fmla="*/ 5403823 w 5911582"/>
              <a:gd name="connsiteY66-2004" fmla="*/ 2443875 h 8646493"/>
              <a:gd name="connsiteX67-2005" fmla="*/ 5755486 w 5911582"/>
              <a:gd name="connsiteY67-2006" fmla="*/ 3061747 h 8646493"/>
              <a:gd name="connsiteX68-2007" fmla="*/ 5759021 w 5911582"/>
              <a:gd name="connsiteY68-2008" fmla="*/ 3184697 h 8646493"/>
              <a:gd name="connsiteX69-2009" fmla="*/ 5762452 w 5911582"/>
              <a:gd name="connsiteY69-2010" fmla="*/ 3184590 h 8646493"/>
              <a:gd name="connsiteX70-2011" fmla="*/ 5816524 w 5911582"/>
              <a:gd name="connsiteY70-2012" fmla="*/ 4892541 h 8646493"/>
              <a:gd name="connsiteX71-2013" fmla="*/ 5873210 w 5911582"/>
              <a:gd name="connsiteY71-2014" fmla="*/ 6776633 h 8646493"/>
              <a:gd name="connsiteX72-2015" fmla="*/ 5877342 w 5911582"/>
              <a:gd name="connsiteY72-2016" fmla="*/ 6776511 h 8646493"/>
              <a:gd name="connsiteX73-2017" fmla="*/ 5911582 w 5911582"/>
              <a:gd name="connsiteY73-2018" fmla="*/ 7909324 h 8646493"/>
              <a:gd name="connsiteX74-2019" fmla="*/ 5767963 w 5911582"/>
              <a:gd name="connsiteY74-2020" fmla="*/ 8130477 h 8646493"/>
              <a:gd name="connsiteX75-2021" fmla="*/ 5730041 w 5911582"/>
              <a:gd name="connsiteY75-2022" fmla="*/ 6875874 h 8646493"/>
              <a:gd name="connsiteX76-2023" fmla="*/ 5725602 w 5911582"/>
              <a:gd name="connsiteY76-2024" fmla="*/ 6875993 h 8646493"/>
              <a:gd name="connsiteX77-2025" fmla="*/ 5605741 w 5911582"/>
              <a:gd name="connsiteY77-2026" fmla="*/ 3080990 h 8646493"/>
              <a:gd name="connsiteX78-2027" fmla="*/ 4972418 w 5911582"/>
              <a:gd name="connsiteY78-2028" fmla="*/ 2483071 h 8646493"/>
              <a:gd name="connsiteX79-2029" fmla="*/ 4374497 w 5911582"/>
              <a:gd name="connsiteY79-2030" fmla="*/ 3116397 h 8646493"/>
              <a:gd name="connsiteX80-2031" fmla="*/ 4420828 w 5911582"/>
              <a:gd name="connsiteY80-2032" fmla="*/ 4727593 h 8646493"/>
              <a:gd name="connsiteX81-2033" fmla="*/ 4422673 w 5911582"/>
              <a:gd name="connsiteY81-2034" fmla="*/ 4727581 h 8646493"/>
              <a:gd name="connsiteX82-2035" fmla="*/ 4422351 w 5911582"/>
              <a:gd name="connsiteY82-2036" fmla="*/ 4733760 h 8646493"/>
              <a:gd name="connsiteX83-2037" fmla="*/ 4454181 w 5911582"/>
              <a:gd name="connsiteY83-2038" fmla="*/ 5840717 h 8646493"/>
              <a:gd name="connsiteX84-2039" fmla="*/ 4455003 w 5911582"/>
              <a:gd name="connsiteY84-2040" fmla="*/ 5840691 h 8646493"/>
              <a:gd name="connsiteX85-2041" fmla="*/ 4516238 w 5911582"/>
              <a:gd name="connsiteY85-2042" fmla="*/ 7866607 h 8646493"/>
              <a:gd name="connsiteX86-2043" fmla="*/ 3782441 w 5911582"/>
              <a:gd name="connsiteY86-2044" fmla="*/ 8646141 h 8646493"/>
              <a:gd name="connsiteX87-2045" fmla="*/ 3355473 w 5911582"/>
              <a:gd name="connsiteY87-2046" fmla="*/ 8529702 h 8646493"/>
              <a:gd name="connsiteX0-2047" fmla="*/ 3355473 w 5911582"/>
              <a:gd name="connsiteY0-2048" fmla="*/ 8529702 h 8646493"/>
              <a:gd name="connsiteX1-2049" fmla="*/ 3002901 w 5911582"/>
              <a:gd name="connsiteY1-2050" fmla="*/ 7912348 h 8646493"/>
              <a:gd name="connsiteX2-2051" fmla="*/ 2947946 w 5911582"/>
              <a:gd name="connsiteY2-2052" fmla="*/ 6094167 h 8646493"/>
              <a:gd name="connsiteX3-2053" fmla="*/ 2938842 w 5911582"/>
              <a:gd name="connsiteY3-2054" fmla="*/ 6095444 h 8646493"/>
              <a:gd name="connsiteX4-2055" fmla="*/ 2885622 w 5911582"/>
              <a:gd name="connsiteY4-2056" fmla="*/ 4334760 h 8646493"/>
              <a:gd name="connsiteX5-2057" fmla="*/ 2881184 w 5911582"/>
              <a:gd name="connsiteY5-2058" fmla="*/ 4334879 h 8646493"/>
              <a:gd name="connsiteX6-2059" fmla="*/ 2838917 w 5911582"/>
              <a:gd name="connsiteY6-2060" fmla="*/ 2770148 h 8646493"/>
              <a:gd name="connsiteX7-2061" fmla="*/ 2833130 w 5911582"/>
              <a:gd name="connsiteY7-2062" fmla="*/ 2770303 h 8646493"/>
              <a:gd name="connsiteX8-2063" fmla="*/ 2778803 w 5911582"/>
              <a:gd name="connsiteY8-2064" fmla="*/ 759126 h 8646493"/>
              <a:gd name="connsiteX9-2065" fmla="*/ 2146519 w 5911582"/>
              <a:gd name="connsiteY9-2066" fmla="*/ 160107 h 8646493"/>
              <a:gd name="connsiteX10-2067" fmla="*/ 1547498 w 5911582"/>
              <a:gd name="connsiteY10-2068" fmla="*/ 792386 h 8646493"/>
              <a:gd name="connsiteX11-2069" fmla="*/ 1586306 w 5911582"/>
              <a:gd name="connsiteY11-2070" fmla="*/ 2228948 h 8646493"/>
              <a:gd name="connsiteX12-2071" fmla="*/ 1588412 w 5911582"/>
              <a:gd name="connsiteY12-2072" fmla="*/ 2228937 h 8646493"/>
              <a:gd name="connsiteX13-2073" fmla="*/ 1588981 w 5911582"/>
              <a:gd name="connsiteY13-2074" fmla="*/ 2327958 h 8646493"/>
              <a:gd name="connsiteX14-2075" fmla="*/ 1601829 w 5911582"/>
              <a:gd name="connsiteY14-2076" fmla="*/ 2803566 h 8646493"/>
              <a:gd name="connsiteX15-2077" fmla="*/ 1591714 w 5911582"/>
              <a:gd name="connsiteY15-2078" fmla="*/ 2803840 h 8646493"/>
              <a:gd name="connsiteX16-2079" fmla="*/ 1597703 w 5911582"/>
              <a:gd name="connsiteY16-2080" fmla="*/ 3846979 h 8646493"/>
              <a:gd name="connsiteX17-2081" fmla="*/ 1599046 w 5911582"/>
              <a:gd name="connsiteY17-2082" fmla="*/ 3846972 h 8646493"/>
              <a:gd name="connsiteX18-2083" fmla="*/ 1610686 w 5911582"/>
              <a:gd name="connsiteY18-2084" fmla="*/ 5873778 h 8646493"/>
              <a:gd name="connsiteX19-2085" fmla="*/ 858032 w 5911582"/>
              <a:gd name="connsiteY19-2086" fmla="*/ 6635126 h 8646493"/>
              <a:gd name="connsiteX20-2087" fmla="*/ 434045 w 5911582"/>
              <a:gd name="connsiteY20-2088" fmla="*/ 6508273 h 8646493"/>
              <a:gd name="connsiteX21-2089" fmla="*/ 96686 w 5911582"/>
              <a:gd name="connsiteY21-2090" fmla="*/ 5882475 h 8646493"/>
              <a:gd name="connsiteX22-2091" fmla="*/ 88982 w 5911582"/>
              <a:gd name="connsiteY22-2092" fmla="*/ 4540910 h 8646493"/>
              <a:gd name="connsiteX23-2093" fmla="*/ 86890 w 5911582"/>
              <a:gd name="connsiteY23-2094" fmla="*/ 4540915 h 8646493"/>
              <a:gd name="connsiteX24-2095" fmla="*/ 80904 w 5911582"/>
              <a:gd name="connsiteY24-2096" fmla="*/ 2724804 h 8646493"/>
              <a:gd name="connsiteX25-2097" fmla="*/ 4735 w 5911582"/>
              <a:gd name="connsiteY25-2098" fmla="*/ 235616 h 8646493"/>
              <a:gd name="connsiteX26-2099" fmla="*/ 295 w 5911582"/>
              <a:gd name="connsiteY26-2100" fmla="*/ 235719 h 8646493"/>
              <a:gd name="connsiteX27-2101" fmla="*/ 0 w 5911582"/>
              <a:gd name="connsiteY27-2102" fmla="*/ 223261 h 8646493"/>
              <a:gd name="connsiteX28-2103" fmla="*/ 144987 w 5911582"/>
              <a:gd name="connsiteY28-2104" fmla="*/ 0 h 8646493"/>
              <a:gd name="connsiteX29-2105" fmla="*/ 148232 w 5911582"/>
              <a:gd name="connsiteY29-2106" fmla="*/ 136847 h 8646493"/>
              <a:gd name="connsiteX30-2107" fmla="*/ 152365 w 5911582"/>
              <a:gd name="connsiteY30-2108" fmla="*/ 136739 h 8646493"/>
              <a:gd name="connsiteX31-2109" fmla="*/ 196711 w 5911582"/>
              <a:gd name="connsiteY31-2110" fmla="*/ 1783666 h 8646493"/>
              <a:gd name="connsiteX32-2111" fmla="*/ 228219 w 5911582"/>
              <a:gd name="connsiteY32-2112" fmla="*/ 2614259 h 8646493"/>
              <a:gd name="connsiteX33-2113" fmla="*/ 230777 w 5911582"/>
              <a:gd name="connsiteY33-2114" fmla="*/ 2613967 h 8646493"/>
              <a:gd name="connsiteX34-2115" fmla="*/ 231135 w 5911582"/>
              <a:gd name="connsiteY34-2116" fmla="*/ 2722566 h 8646493"/>
              <a:gd name="connsiteX35-2117" fmla="*/ 236178 w 5911582"/>
              <a:gd name="connsiteY35-2118" fmla="*/ 2909861 h 8646493"/>
              <a:gd name="connsiteX36-2119" fmla="*/ 231753 w 5911582"/>
              <a:gd name="connsiteY36-2120" fmla="*/ 2910343 h 8646493"/>
              <a:gd name="connsiteX37-2121" fmla="*/ 234867 w 5911582"/>
              <a:gd name="connsiteY37-2122" fmla="*/ 3854806 h 8646493"/>
              <a:gd name="connsiteX38-2123" fmla="*/ 235281 w 5911582"/>
              <a:gd name="connsiteY38-2124" fmla="*/ 3854803 h 8646493"/>
              <a:gd name="connsiteX39-2125" fmla="*/ 246835 w 5911582"/>
              <a:gd name="connsiteY39-2126" fmla="*/ 5866683 h 8646493"/>
              <a:gd name="connsiteX40-2127" fmla="*/ 866236 w 5911582"/>
              <a:gd name="connsiteY40-2128" fmla="*/ 6479011 h 8646493"/>
              <a:gd name="connsiteX41-2129" fmla="*/ 1478566 w 5911582"/>
              <a:gd name="connsiteY41-2130" fmla="*/ 5859608 h 8646493"/>
              <a:gd name="connsiteX42-2131" fmla="*/ 1469311 w 5911582"/>
              <a:gd name="connsiteY42-2132" fmla="*/ 4247775 h 8646493"/>
              <a:gd name="connsiteX43-2133" fmla="*/ 1467465 w 5911582"/>
              <a:gd name="connsiteY43-2134" fmla="*/ 4247743 h 8646493"/>
              <a:gd name="connsiteX44-2135" fmla="*/ 1467931 w 5911582"/>
              <a:gd name="connsiteY44-2136" fmla="*/ 4241573 h 8646493"/>
              <a:gd name="connsiteX45-2137" fmla="*/ 1456953 w 5911582"/>
              <a:gd name="connsiteY45-2138" fmla="*/ 2330111 h 8646493"/>
              <a:gd name="connsiteX46-2139" fmla="*/ 1415108 w 5911582"/>
              <a:gd name="connsiteY46-2140" fmla="*/ 781031 h 8646493"/>
              <a:gd name="connsiteX47-2141" fmla="*/ 2151404 w 5911582"/>
              <a:gd name="connsiteY47-2142" fmla="*/ 3852 h 8646493"/>
              <a:gd name="connsiteX48-2143" fmla="*/ 2928581 w 5911582"/>
              <a:gd name="connsiteY48-2144" fmla="*/ 740147 h 8646493"/>
              <a:gd name="connsiteX49-2145" fmla="*/ 2972109 w 5911582"/>
              <a:gd name="connsiteY49-2146" fmla="*/ 2351426 h 8646493"/>
              <a:gd name="connsiteX50-2147" fmla="*/ 2977887 w 5911582"/>
              <a:gd name="connsiteY50-2148" fmla="*/ 2351120 h 8646493"/>
              <a:gd name="connsiteX51-2149" fmla="*/ 3028793 w 5911582"/>
              <a:gd name="connsiteY51-2150" fmla="*/ 4235519 h 8646493"/>
              <a:gd name="connsiteX52-2151" fmla="*/ 3032925 w 5911582"/>
              <a:gd name="connsiteY52-2152" fmla="*/ 4235398 h 8646493"/>
              <a:gd name="connsiteX53-2153" fmla="*/ 3082700 w 5911582"/>
              <a:gd name="connsiteY53-2154" fmla="*/ 5882170 h 8646493"/>
              <a:gd name="connsiteX54-2155" fmla="*/ 3091836 w 5911582"/>
              <a:gd name="connsiteY54-2156" fmla="*/ 5881894 h 8646493"/>
              <a:gd name="connsiteX55-2157" fmla="*/ 3152619 w 5911582"/>
              <a:gd name="connsiteY55-2158" fmla="*/ 7892887 h 8646493"/>
              <a:gd name="connsiteX56-2159" fmla="*/ 3786820 w 5911582"/>
              <a:gd name="connsiteY56-2160" fmla="*/ 8489873 h 8646493"/>
              <a:gd name="connsiteX57-2161" fmla="*/ 4383809 w 5911582"/>
              <a:gd name="connsiteY57-2162" fmla="*/ 7855673 h 8646493"/>
              <a:gd name="connsiteX58-2163" fmla="*/ 4350348 w 5911582"/>
              <a:gd name="connsiteY58-2164" fmla="*/ 6748573 h 8646493"/>
              <a:gd name="connsiteX59-2165" fmla="*/ 4348198 w 5911582"/>
              <a:gd name="connsiteY59-2166" fmla="*/ 6748635 h 8646493"/>
              <a:gd name="connsiteX60-2167" fmla="*/ 4332413 w 5911582"/>
              <a:gd name="connsiteY60-2168" fmla="*/ 6199725 h 8646493"/>
              <a:gd name="connsiteX61-2169" fmla="*/ 4272798 w 5911582"/>
              <a:gd name="connsiteY61-2170" fmla="*/ 4227389 h 8646493"/>
              <a:gd name="connsiteX62-2171" fmla="*/ 4274353 w 5911582"/>
              <a:gd name="connsiteY62-2172" fmla="*/ 4227343 h 8646493"/>
              <a:gd name="connsiteX63-2173" fmla="*/ 4242087 w 5911582"/>
              <a:gd name="connsiteY63-2174" fmla="*/ 3105269 h 8646493"/>
              <a:gd name="connsiteX64-2175" fmla="*/ 4977027 w 5911582"/>
              <a:gd name="connsiteY64-2176" fmla="*/ 2326810 h 8646493"/>
              <a:gd name="connsiteX65-2177" fmla="*/ 5403823 w 5911582"/>
              <a:gd name="connsiteY65-2178" fmla="*/ 2443875 h 8646493"/>
              <a:gd name="connsiteX66-2179" fmla="*/ 5755486 w 5911582"/>
              <a:gd name="connsiteY66-2180" fmla="*/ 3061747 h 8646493"/>
              <a:gd name="connsiteX67-2181" fmla="*/ 5759021 w 5911582"/>
              <a:gd name="connsiteY67-2182" fmla="*/ 3184697 h 8646493"/>
              <a:gd name="connsiteX68-2183" fmla="*/ 5762452 w 5911582"/>
              <a:gd name="connsiteY68-2184" fmla="*/ 3184590 h 8646493"/>
              <a:gd name="connsiteX69-2185" fmla="*/ 5816524 w 5911582"/>
              <a:gd name="connsiteY69-2186" fmla="*/ 4892541 h 8646493"/>
              <a:gd name="connsiteX70-2187" fmla="*/ 5873210 w 5911582"/>
              <a:gd name="connsiteY70-2188" fmla="*/ 6776633 h 8646493"/>
              <a:gd name="connsiteX71-2189" fmla="*/ 5877342 w 5911582"/>
              <a:gd name="connsiteY71-2190" fmla="*/ 6776511 h 8646493"/>
              <a:gd name="connsiteX72-2191" fmla="*/ 5911582 w 5911582"/>
              <a:gd name="connsiteY72-2192" fmla="*/ 7909324 h 8646493"/>
              <a:gd name="connsiteX73-2193" fmla="*/ 5767963 w 5911582"/>
              <a:gd name="connsiteY73-2194" fmla="*/ 8130477 h 8646493"/>
              <a:gd name="connsiteX74-2195" fmla="*/ 5730041 w 5911582"/>
              <a:gd name="connsiteY74-2196" fmla="*/ 6875874 h 8646493"/>
              <a:gd name="connsiteX75-2197" fmla="*/ 5725602 w 5911582"/>
              <a:gd name="connsiteY75-2198" fmla="*/ 6875993 h 8646493"/>
              <a:gd name="connsiteX76-2199" fmla="*/ 5605741 w 5911582"/>
              <a:gd name="connsiteY76-2200" fmla="*/ 3080990 h 8646493"/>
              <a:gd name="connsiteX77-2201" fmla="*/ 4972418 w 5911582"/>
              <a:gd name="connsiteY77-2202" fmla="*/ 2483071 h 8646493"/>
              <a:gd name="connsiteX78-2203" fmla="*/ 4374497 w 5911582"/>
              <a:gd name="connsiteY78-2204" fmla="*/ 3116397 h 8646493"/>
              <a:gd name="connsiteX79-2205" fmla="*/ 4420828 w 5911582"/>
              <a:gd name="connsiteY79-2206" fmla="*/ 4727593 h 8646493"/>
              <a:gd name="connsiteX80-2207" fmla="*/ 4422673 w 5911582"/>
              <a:gd name="connsiteY80-2208" fmla="*/ 4727581 h 8646493"/>
              <a:gd name="connsiteX81-2209" fmla="*/ 4422351 w 5911582"/>
              <a:gd name="connsiteY81-2210" fmla="*/ 4733760 h 8646493"/>
              <a:gd name="connsiteX82-2211" fmla="*/ 4454181 w 5911582"/>
              <a:gd name="connsiteY82-2212" fmla="*/ 5840717 h 8646493"/>
              <a:gd name="connsiteX83-2213" fmla="*/ 4455003 w 5911582"/>
              <a:gd name="connsiteY83-2214" fmla="*/ 5840691 h 8646493"/>
              <a:gd name="connsiteX84-2215" fmla="*/ 4516238 w 5911582"/>
              <a:gd name="connsiteY84-2216" fmla="*/ 7866607 h 8646493"/>
              <a:gd name="connsiteX85-2217" fmla="*/ 3782441 w 5911582"/>
              <a:gd name="connsiteY85-2218" fmla="*/ 8646141 h 8646493"/>
              <a:gd name="connsiteX86-2219" fmla="*/ 3355473 w 5911582"/>
              <a:gd name="connsiteY86-2220" fmla="*/ 8529702 h 8646493"/>
              <a:gd name="connsiteX0-2221" fmla="*/ 3355473 w 5911582"/>
              <a:gd name="connsiteY0-2222" fmla="*/ 8529702 h 8646493"/>
              <a:gd name="connsiteX1-2223" fmla="*/ 3002901 w 5911582"/>
              <a:gd name="connsiteY1-2224" fmla="*/ 7912348 h 8646493"/>
              <a:gd name="connsiteX2-2225" fmla="*/ 2947946 w 5911582"/>
              <a:gd name="connsiteY2-2226" fmla="*/ 6094167 h 8646493"/>
              <a:gd name="connsiteX3-2227" fmla="*/ 2938842 w 5911582"/>
              <a:gd name="connsiteY3-2228" fmla="*/ 6095444 h 8646493"/>
              <a:gd name="connsiteX4-2229" fmla="*/ 2885622 w 5911582"/>
              <a:gd name="connsiteY4-2230" fmla="*/ 4334760 h 8646493"/>
              <a:gd name="connsiteX5-2231" fmla="*/ 2881184 w 5911582"/>
              <a:gd name="connsiteY5-2232" fmla="*/ 4334879 h 8646493"/>
              <a:gd name="connsiteX6-2233" fmla="*/ 2838917 w 5911582"/>
              <a:gd name="connsiteY6-2234" fmla="*/ 2770148 h 8646493"/>
              <a:gd name="connsiteX7-2235" fmla="*/ 2833130 w 5911582"/>
              <a:gd name="connsiteY7-2236" fmla="*/ 2770303 h 8646493"/>
              <a:gd name="connsiteX8-2237" fmla="*/ 2778803 w 5911582"/>
              <a:gd name="connsiteY8-2238" fmla="*/ 759126 h 8646493"/>
              <a:gd name="connsiteX9-2239" fmla="*/ 2146519 w 5911582"/>
              <a:gd name="connsiteY9-2240" fmla="*/ 160107 h 8646493"/>
              <a:gd name="connsiteX10-2241" fmla="*/ 1547498 w 5911582"/>
              <a:gd name="connsiteY10-2242" fmla="*/ 792386 h 8646493"/>
              <a:gd name="connsiteX11-2243" fmla="*/ 1586306 w 5911582"/>
              <a:gd name="connsiteY11-2244" fmla="*/ 2228948 h 8646493"/>
              <a:gd name="connsiteX12-2245" fmla="*/ 1588412 w 5911582"/>
              <a:gd name="connsiteY12-2246" fmla="*/ 2228937 h 8646493"/>
              <a:gd name="connsiteX13-2247" fmla="*/ 1588981 w 5911582"/>
              <a:gd name="connsiteY13-2248" fmla="*/ 2327958 h 8646493"/>
              <a:gd name="connsiteX14-2249" fmla="*/ 1601829 w 5911582"/>
              <a:gd name="connsiteY14-2250" fmla="*/ 2803566 h 8646493"/>
              <a:gd name="connsiteX15-2251" fmla="*/ 1591714 w 5911582"/>
              <a:gd name="connsiteY15-2252" fmla="*/ 2803840 h 8646493"/>
              <a:gd name="connsiteX16-2253" fmla="*/ 1597703 w 5911582"/>
              <a:gd name="connsiteY16-2254" fmla="*/ 3846979 h 8646493"/>
              <a:gd name="connsiteX17-2255" fmla="*/ 1599046 w 5911582"/>
              <a:gd name="connsiteY17-2256" fmla="*/ 3846972 h 8646493"/>
              <a:gd name="connsiteX18-2257" fmla="*/ 1610686 w 5911582"/>
              <a:gd name="connsiteY18-2258" fmla="*/ 5873778 h 8646493"/>
              <a:gd name="connsiteX19-2259" fmla="*/ 858032 w 5911582"/>
              <a:gd name="connsiteY19-2260" fmla="*/ 6635126 h 8646493"/>
              <a:gd name="connsiteX20-2261" fmla="*/ 434045 w 5911582"/>
              <a:gd name="connsiteY20-2262" fmla="*/ 6508273 h 8646493"/>
              <a:gd name="connsiteX21-2263" fmla="*/ 96686 w 5911582"/>
              <a:gd name="connsiteY21-2264" fmla="*/ 5882475 h 8646493"/>
              <a:gd name="connsiteX22-2265" fmla="*/ 88982 w 5911582"/>
              <a:gd name="connsiteY22-2266" fmla="*/ 4540910 h 8646493"/>
              <a:gd name="connsiteX23-2267" fmla="*/ 86890 w 5911582"/>
              <a:gd name="connsiteY23-2268" fmla="*/ 4540915 h 8646493"/>
              <a:gd name="connsiteX24-2269" fmla="*/ 80904 w 5911582"/>
              <a:gd name="connsiteY24-2270" fmla="*/ 2724804 h 8646493"/>
              <a:gd name="connsiteX25-2271" fmla="*/ 4735 w 5911582"/>
              <a:gd name="connsiteY25-2272" fmla="*/ 235616 h 8646493"/>
              <a:gd name="connsiteX26-2273" fmla="*/ 295 w 5911582"/>
              <a:gd name="connsiteY26-2274" fmla="*/ 235719 h 8646493"/>
              <a:gd name="connsiteX27-2275" fmla="*/ 0 w 5911582"/>
              <a:gd name="connsiteY27-2276" fmla="*/ 223261 h 8646493"/>
              <a:gd name="connsiteX28-2277" fmla="*/ 144987 w 5911582"/>
              <a:gd name="connsiteY28-2278" fmla="*/ 0 h 8646493"/>
              <a:gd name="connsiteX29-2279" fmla="*/ 148232 w 5911582"/>
              <a:gd name="connsiteY29-2280" fmla="*/ 136847 h 8646493"/>
              <a:gd name="connsiteX30-2281" fmla="*/ 152365 w 5911582"/>
              <a:gd name="connsiteY30-2282" fmla="*/ 136739 h 8646493"/>
              <a:gd name="connsiteX31-2283" fmla="*/ 228219 w 5911582"/>
              <a:gd name="connsiteY31-2284" fmla="*/ 2614259 h 8646493"/>
              <a:gd name="connsiteX32-2285" fmla="*/ 230777 w 5911582"/>
              <a:gd name="connsiteY32-2286" fmla="*/ 2613967 h 8646493"/>
              <a:gd name="connsiteX33-2287" fmla="*/ 231135 w 5911582"/>
              <a:gd name="connsiteY33-2288" fmla="*/ 2722566 h 8646493"/>
              <a:gd name="connsiteX34-2289" fmla="*/ 236178 w 5911582"/>
              <a:gd name="connsiteY34-2290" fmla="*/ 2909861 h 8646493"/>
              <a:gd name="connsiteX35-2291" fmla="*/ 231753 w 5911582"/>
              <a:gd name="connsiteY35-2292" fmla="*/ 2910343 h 8646493"/>
              <a:gd name="connsiteX36-2293" fmla="*/ 234867 w 5911582"/>
              <a:gd name="connsiteY36-2294" fmla="*/ 3854806 h 8646493"/>
              <a:gd name="connsiteX37-2295" fmla="*/ 235281 w 5911582"/>
              <a:gd name="connsiteY37-2296" fmla="*/ 3854803 h 8646493"/>
              <a:gd name="connsiteX38-2297" fmla="*/ 246835 w 5911582"/>
              <a:gd name="connsiteY38-2298" fmla="*/ 5866683 h 8646493"/>
              <a:gd name="connsiteX39-2299" fmla="*/ 866236 w 5911582"/>
              <a:gd name="connsiteY39-2300" fmla="*/ 6479011 h 8646493"/>
              <a:gd name="connsiteX40-2301" fmla="*/ 1478566 w 5911582"/>
              <a:gd name="connsiteY40-2302" fmla="*/ 5859608 h 8646493"/>
              <a:gd name="connsiteX41-2303" fmla="*/ 1469311 w 5911582"/>
              <a:gd name="connsiteY41-2304" fmla="*/ 4247775 h 8646493"/>
              <a:gd name="connsiteX42-2305" fmla="*/ 1467465 w 5911582"/>
              <a:gd name="connsiteY42-2306" fmla="*/ 4247743 h 8646493"/>
              <a:gd name="connsiteX43-2307" fmla="*/ 1467931 w 5911582"/>
              <a:gd name="connsiteY43-2308" fmla="*/ 4241573 h 8646493"/>
              <a:gd name="connsiteX44-2309" fmla="*/ 1456953 w 5911582"/>
              <a:gd name="connsiteY44-2310" fmla="*/ 2330111 h 8646493"/>
              <a:gd name="connsiteX45-2311" fmla="*/ 1415108 w 5911582"/>
              <a:gd name="connsiteY45-2312" fmla="*/ 781031 h 8646493"/>
              <a:gd name="connsiteX46-2313" fmla="*/ 2151404 w 5911582"/>
              <a:gd name="connsiteY46-2314" fmla="*/ 3852 h 8646493"/>
              <a:gd name="connsiteX47-2315" fmla="*/ 2928581 w 5911582"/>
              <a:gd name="connsiteY47-2316" fmla="*/ 740147 h 8646493"/>
              <a:gd name="connsiteX48-2317" fmla="*/ 2972109 w 5911582"/>
              <a:gd name="connsiteY48-2318" fmla="*/ 2351426 h 8646493"/>
              <a:gd name="connsiteX49-2319" fmla="*/ 2977887 w 5911582"/>
              <a:gd name="connsiteY49-2320" fmla="*/ 2351120 h 8646493"/>
              <a:gd name="connsiteX50-2321" fmla="*/ 3028793 w 5911582"/>
              <a:gd name="connsiteY50-2322" fmla="*/ 4235519 h 8646493"/>
              <a:gd name="connsiteX51-2323" fmla="*/ 3032925 w 5911582"/>
              <a:gd name="connsiteY51-2324" fmla="*/ 4235398 h 8646493"/>
              <a:gd name="connsiteX52-2325" fmla="*/ 3082700 w 5911582"/>
              <a:gd name="connsiteY52-2326" fmla="*/ 5882170 h 8646493"/>
              <a:gd name="connsiteX53-2327" fmla="*/ 3091836 w 5911582"/>
              <a:gd name="connsiteY53-2328" fmla="*/ 5881894 h 8646493"/>
              <a:gd name="connsiteX54-2329" fmla="*/ 3152619 w 5911582"/>
              <a:gd name="connsiteY54-2330" fmla="*/ 7892887 h 8646493"/>
              <a:gd name="connsiteX55-2331" fmla="*/ 3786820 w 5911582"/>
              <a:gd name="connsiteY55-2332" fmla="*/ 8489873 h 8646493"/>
              <a:gd name="connsiteX56-2333" fmla="*/ 4383809 w 5911582"/>
              <a:gd name="connsiteY56-2334" fmla="*/ 7855673 h 8646493"/>
              <a:gd name="connsiteX57-2335" fmla="*/ 4350348 w 5911582"/>
              <a:gd name="connsiteY57-2336" fmla="*/ 6748573 h 8646493"/>
              <a:gd name="connsiteX58-2337" fmla="*/ 4348198 w 5911582"/>
              <a:gd name="connsiteY58-2338" fmla="*/ 6748635 h 8646493"/>
              <a:gd name="connsiteX59-2339" fmla="*/ 4332413 w 5911582"/>
              <a:gd name="connsiteY59-2340" fmla="*/ 6199725 h 8646493"/>
              <a:gd name="connsiteX60-2341" fmla="*/ 4272798 w 5911582"/>
              <a:gd name="connsiteY60-2342" fmla="*/ 4227389 h 8646493"/>
              <a:gd name="connsiteX61-2343" fmla="*/ 4274353 w 5911582"/>
              <a:gd name="connsiteY61-2344" fmla="*/ 4227343 h 8646493"/>
              <a:gd name="connsiteX62-2345" fmla="*/ 4242087 w 5911582"/>
              <a:gd name="connsiteY62-2346" fmla="*/ 3105269 h 8646493"/>
              <a:gd name="connsiteX63-2347" fmla="*/ 4977027 w 5911582"/>
              <a:gd name="connsiteY63-2348" fmla="*/ 2326810 h 8646493"/>
              <a:gd name="connsiteX64-2349" fmla="*/ 5403823 w 5911582"/>
              <a:gd name="connsiteY64-2350" fmla="*/ 2443875 h 8646493"/>
              <a:gd name="connsiteX65-2351" fmla="*/ 5755486 w 5911582"/>
              <a:gd name="connsiteY65-2352" fmla="*/ 3061747 h 8646493"/>
              <a:gd name="connsiteX66-2353" fmla="*/ 5759021 w 5911582"/>
              <a:gd name="connsiteY66-2354" fmla="*/ 3184697 h 8646493"/>
              <a:gd name="connsiteX67-2355" fmla="*/ 5762452 w 5911582"/>
              <a:gd name="connsiteY67-2356" fmla="*/ 3184590 h 8646493"/>
              <a:gd name="connsiteX68-2357" fmla="*/ 5816524 w 5911582"/>
              <a:gd name="connsiteY68-2358" fmla="*/ 4892541 h 8646493"/>
              <a:gd name="connsiteX69-2359" fmla="*/ 5873210 w 5911582"/>
              <a:gd name="connsiteY69-2360" fmla="*/ 6776633 h 8646493"/>
              <a:gd name="connsiteX70-2361" fmla="*/ 5877342 w 5911582"/>
              <a:gd name="connsiteY70-2362" fmla="*/ 6776511 h 8646493"/>
              <a:gd name="connsiteX71-2363" fmla="*/ 5911582 w 5911582"/>
              <a:gd name="connsiteY71-2364" fmla="*/ 7909324 h 8646493"/>
              <a:gd name="connsiteX72-2365" fmla="*/ 5767963 w 5911582"/>
              <a:gd name="connsiteY72-2366" fmla="*/ 8130477 h 8646493"/>
              <a:gd name="connsiteX73-2367" fmla="*/ 5730041 w 5911582"/>
              <a:gd name="connsiteY73-2368" fmla="*/ 6875874 h 8646493"/>
              <a:gd name="connsiteX74-2369" fmla="*/ 5725602 w 5911582"/>
              <a:gd name="connsiteY74-2370" fmla="*/ 6875993 h 8646493"/>
              <a:gd name="connsiteX75-2371" fmla="*/ 5605741 w 5911582"/>
              <a:gd name="connsiteY75-2372" fmla="*/ 3080990 h 8646493"/>
              <a:gd name="connsiteX76-2373" fmla="*/ 4972418 w 5911582"/>
              <a:gd name="connsiteY76-2374" fmla="*/ 2483071 h 8646493"/>
              <a:gd name="connsiteX77-2375" fmla="*/ 4374497 w 5911582"/>
              <a:gd name="connsiteY77-2376" fmla="*/ 3116397 h 8646493"/>
              <a:gd name="connsiteX78-2377" fmla="*/ 4420828 w 5911582"/>
              <a:gd name="connsiteY78-2378" fmla="*/ 4727593 h 8646493"/>
              <a:gd name="connsiteX79-2379" fmla="*/ 4422673 w 5911582"/>
              <a:gd name="connsiteY79-2380" fmla="*/ 4727581 h 8646493"/>
              <a:gd name="connsiteX80-2381" fmla="*/ 4422351 w 5911582"/>
              <a:gd name="connsiteY80-2382" fmla="*/ 4733760 h 8646493"/>
              <a:gd name="connsiteX81-2383" fmla="*/ 4454181 w 5911582"/>
              <a:gd name="connsiteY81-2384" fmla="*/ 5840717 h 8646493"/>
              <a:gd name="connsiteX82-2385" fmla="*/ 4455003 w 5911582"/>
              <a:gd name="connsiteY82-2386" fmla="*/ 5840691 h 8646493"/>
              <a:gd name="connsiteX83-2387" fmla="*/ 4516238 w 5911582"/>
              <a:gd name="connsiteY83-2388" fmla="*/ 7866607 h 8646493"/>
              <a:gd name="connsiteX84-2389" fmla="*/ 3782441 w 5911582"/>
              <a:gd name="connsiteY84-2390" fmla="*/ 8646141 h 8646493"/>
              <a:gd name="connsiteX85-2391" fmla="*/ 3355473 w 5911582"/>
              <a:gd name="connsiteY85-2392" fmla="*/ 8529702 h 8646493"/>
              <a:gd name="connsiteX0-2393" fmla="*/ 3355473 w 5911582"/>
              <a:gd name="connsiteY0-2394" fmla="*/ 8529702 h 8646493"/>
              <a:gd name="connsiteX1-2395" fmla="*/ 3002901 w 5911582"/>
              <a:gd name="connsiteY1-2396" fmla="*/ 7912348 h 8646493"/>
              <a:gd name="connsiteX2-2397" fmla="*/ 2947946 w 5911582"/>
              <a:gd name="connsiteY2-2398" fmla="*/ 6094167 h 8646493"/>
              <a:gd name="connsiteX3-2399" fmla="*/ 2938842 w 5911582"/>
              <a:gd name="connsiteY3-2400" fmla="*/ 6095444 h 8646493"/>
              <a:gd name="connsiteX4-2401" fmla="*/ 2885622 w 5911582"/>
              <a:gd name="connsiteY4-2402" fmla="*/ 4334760 h 8646493"/>
              <a:gd name="connsiteX5-2403" fmla="*/ 2881184 w 5911582"/>
              <a:gd name="connsiteY5-2404" fmla="*/ 4334879 h 8646493"/>
              <a:gd name="connsiteX6-2405" fmla="*/ 2838917 w 5911582"/>
              <a:gd name="connsiteY6-2406" fmla="*/ 2770148 h 8646493"/>
              <a:gd name="connsiteX7-2407" fmla="*/ 2833130 w 5911582"/>
              <a:gd name="connsiteY7-2408" fmla="*/ 2770303 h 8646493"/>
              <a:gd name="connsiteX8-2409" fmla="*/ 2778803 w 5911582"/>
              <a:gd name="connsiteY8-2410" fmla="*/ 759126 h 8646493"/>
              <a:gd name="connsiteX9-2411" fmla="*/ 2146519 w 5911582"/>
              <a:gd name="connsiteY9-2412" fmla="*/ 160107 h 8646493"/>
              <a:gd name="connsiteX10-2413" fmla="*/ 1547498 w 5911582"/>
              <a:gd name="connsiteY10-2414" fmla="*/ 792386 h 8646493"/>
              <a:gd name="connsiteX11-2415" fmla="*/ 1586306 w 5911582"/>
              <a:gd name="connsiteY11-2416" fmla="*/ 2228948 h 8646493"/>
              <a:gd name="connsiteX12-2417" fmla="*/ 1588412 w 5911582"/>
              <a:gd name="connsiteY12-2418" fmla="*/ 2228937 h 8646493"/>
              <a:gd name="connsiteX13-2419" fmla="*/ 1588981 w 5911582"/>
              <a:gd name="connsiteY13-2420" fmla="*/ 2327958 h 8646493"/>
              <a:gd name="connsiteX14-2421" fmla="*/ 1601829 w 5911582"/>
              <a:gd name="connsiteY14-2422" fmla="*/ 2803566 h 8646493"/>
              <a:gd name="connsiteX15-2423" fmla="*/ 1591714 w 5911582"/>
              <a:gd name="connsiteY15-2424" fmla="*/ 2803840 h 8646493"/>
              <a:gd name="connsiteX16-2425" fmla="*/ 1597703 w 5911582"/>
              <a:gd name="connsiteY16-2426" fmla="*/ 3846979 h 8646493"/>
              <a:gd name="connsiteX17-2427" fmla="*/ 1599046 w 5911582"/>
              <a:gd name="connsiteY17-2428" fmla="*/ 3846972 h 8646493"/>
              <a:gd name="connsiteX18-2429" fmla="*/ 1610686 w 5911582"/>
              <a:gd name="connsiteY18-2430" fmla="*/ 5873778 h 8646493"/>
              <a:gd name="connsiteX19-2431" fmla="*/ 858032 w 5911582"/>
              <a:gd name="connsiteY19-2432" fmla="*/ 6635126 h 8646493"/>
              <a:gd name="connsiteX20-2433" fmla="*/ 434045 w 5911582"/>
              <a:gd name="connsiteY20-2434" fmla="*/ 6508273 h 8646493"/>
              <a:gd name="connsiteX21-2435" fmla="*/ 96686 w 5911582"/>
              <a:gd name="connsiteY21-2436" fmla="*/ 5882475 h 8646493"/>
              <a:gd name="connsiteX22-2437" fmla="*/ 88982 w 5911582"/>
              <a:gd name="connsiteY22-2438" fmla="*/ 4540910 h 8646493"/>
              <a:gd name="connsiteX23-2439" fmla="*/ 86890 w 5911582"/>
              <a:gd name="connsiteY23-2440" fmla="*/ 4540915 h 8646493"/>
              <a:gd name="connsiteX24-2441" fmla="*/ 80904 w 5911582"/>
              <a:gd name="connsiteY24-2442" fmla="*/ 2724804 h 8646493"/>
              <a:gd name="connsiteX25-2443" fmla="*/ 4735 w 5911582"/>
              <a:gd name="connsiteY25-2444" fmla="*/ 235616 h 8646493"/>
              <a:gd name="connsiteX26-2445" fmla="*/ 295 w 5911582"/>
              <a:gd name="connsiteY26-2446" fmla="*/ 235719 h 8646493"/>
              <a:gd name="connsiteX27-2447" fmla="*/ 0 w 5911582"/>
              <a:gd name="connsiteY27-2448" fmla="*/ 223261 h 8646493"/>
              <a:gd name="connsiteX28-2449" fmla="*/ 144987 w 5911582"/>
              <a:gd name="connsiteY28-2450" fmla="*/ 0 h 8646493"/>
              <a:gd name="connsiteX29-2451" fmla="*/ 148232 w 5911582"/>
              <a:gd name="connsiteY29-2452" fmla="*/ 136847 h 8646493"/>
              <a:gd name="connsiteX30-2453" fmla="*/ 152365 w 5911582"/>
              <a:gd name="connsiteY30-2454" fmla="*/ 136739 h 8646493"/>
              <a:gd name="connsiteX31-2455" fmla="*/ 228219 w 5911582"/>
              <a:gd name="connsiteY31-2456" fmla="*/ 2614259 h 8646493"/>
              <a:gd name="connsiteX32-2457" fmla="*/ 231135 w 5911582"/>
              <a:gd name="connsiteY32-2458" fmla="*/ 2722566 h 8646493"/>
              <a:gd name="connsiteX33-2459" fmla="*/ 236178 w 5911582"/>
              <a:gd name="connsiteY33-2460" fmla="*/ 2909861 h 8646493"/>
              <a:gd name="connsiteX34-2461" fmla="*/ 231753 w 5911582"/>
              <a:gd name="connsiteY34-2462" fmla="*/ 2910343 h 8646493"/>
              <a:gd name="connsiteX35-2463" fmla="*/ 234867 w 5911582"/>
              <a:gd name="connsiteY35-2464" fmla="*/ 3854806 h 8646493"/>
              <a:gd name="connsiteX36-2465" fmla="*/ 235281 w 5911582"/>
              <a:gd name="connsiteY36-2466" fmla="*/ 3854803 h 8646493"/>
              <a:gd name="connsiteX37-2467" fmla="*/ 246835 w 5911582"/>
              <a:gd name="connsiteY37-2468" fmla="*/ 5866683 h 8646493"/>
              <a:gd name="connsiteX38-2469" fmla="*/ 866236 w 5911582"/>
              <a:gd name="connsiteY38-2470" fmla="*/ 6479011 h 8646493"/>
              <a:gd name="connsiteX39-2471" fmla="*/ 1478566 w 5911582"/>
              <a:gd name="connsiteY39-2472" fmla="*/ 5859608 h 8646493"/>
              <a:gd name="connsiteX40-2473" fmla="*/ 1469311 w 5911582"/>
              <a:gd name="connsiteY40-2474" fmla="*/ 4247775 h 8646493"/>
              <a:gd name="connsiteX41-2475" fmla="*/ 1467465 w 5911582"/>
              <a:gd name="connsiteY41-2476" fmla="*/ 4247743 h 8646493"/>
              <a:gd name="connsiteX42-2477" fmla="*/ 1467931 w 5911582"/>
              <a:gd name="connsiteY42-2478" fmla="*/ 4241573 h 8646493"/>
              <a:gd name="connsiteX43-2479" fmla="*/ 1456953 w 5911582"/>
              <a:gd name="connsiteY43-2480" fmla="*/ 2330111 h 8646493"/>
              <a:gd name="connsiteX44-2481" fmla="*/ 1415108 w 5911582"/>
              <a:gd name="connsiteY44-2482" fmla="*/ 781031 h 8646493"/>
              <a:gd name="connsiteX45-2483" fmla="*/ 2151404 w 5911582"/>
              <a:gd name="connsiteY45-2484" fmla="*/ 3852 h 8646493"/>
              <a:gd name="connsiteX46-2485" fmla="*/ 2928581 w 5911582"/>
              <a:gd name="connsiteY46-2486" fmla="*/ 740147 h 8646493"/>
              <a:gd name="connsiteX47-2487" fmla="*/ 2972109 w 5911582"/>
              <a:gd name="connsiteY47-2488" fmla="*/ 2351426 h 8646493"/>
              <a:gd name="connsiteX48-2489" fmla="*/ 2977887 w 5911582"/>
              <a:gd name="connsiteY48-2490" fmla="*/ 2351120 h 8646493"/>
              <a:gd name="connsiteX49-2491" fmla="*/ 3028793 w 5911582"/>
              <a:gd name="connsiteY49-2492" fmla="*/ 4235519 h 8646493"/>
              <a:gd name="connsiteX50-2493" fmla="*/ 3032925 w 5911582"/>
              <a:gd name="connsiteY50-2494" fmla="*/ 4235398 h 8646493"/>
              <a:gd name="connsiteX51-2495" fmla="*/ 3082700 w 5911582"/>
              <a:gd name="connsiteY51-2496" fmla="*/ 5882170 h 8646493"/>
              <a:gd name="connsiteX52-2497" fmla="*/ 3091836 w 5911582"/>
              <a:gd name="connsiteY52-2498" fmla="*/ 5881894 h 8646493"/>
              <a:gd name="connsiteX53-2499" fmla="*/ 3152619 w 5911582"/>
              <a:gd name="connsiteY53-2500" fmla="*/ 7892887 h 8646493"/>
              <a:gd name="connsiteX54-2501" fmla="*/ 3786820 w 5911582"/>
              <a:gd name="connsiteY54-2502" fmla="*/ 8489873 h 8646493"/>
              <a:gd name="connsiteX55-2503" fmla="*/ 4383809 w 5911582"/>
              <a:gd name="connsiteY55-2504" fmla="*/ 7855673 h 8646493"/>
              <a:gd name="connsiteX56-2505" fmla="*/ 4350348 w 5911582"/>
              <a:gd name="connsiteY56-2506" fmla="*/ 6748573 h 8646493"/>
              <a:gd name="connsiteX57-2507" fmla="*/ 4348198 w 5911582"/>
              <a:gd name="connsiteY57-2508" fmla="*/ 6748635 h 8646493"/>
              <a:gd name="connsiteX58-2509" fmla="*/ 4332413 w 5911582"/>
              <a:gd name="connsiteY58-2510" fmla="*/ 6199725 h 8646493"/>
              <a:gd name="connsiteX59-2511" fmla="*/ 4272798 w 5911582"/>
              <a:gd name="connsiteY59-2512" fmla="*/ 4227389 h 8646493"/>
              <a:gd name="connsiteX60-2513" fmla="*/ 4274353 w 5911582"/>
              <a:gd name="connsiteY60-2514" fmla="*/ 4227343 h 8646493"/>
              <a:gd name="connsiteX61-2515" fmla="*/ 4242087 w 5911582"/>
              <a:gd name="connsiteY61-2516" fmla="*/ 3105269 h 8646493"/>
              <a:gd name="connsiteX62-2517" fmla="*/ 4977027 w 5911582"/>
              <a:gd name="connsiteY62-2518" fmla="*/ 2326810 h 8646493"/>
              <a:gd name="connsiteX63-2519" fmla="*/ 5403823 w 5911582"/>
              <a:gd name="connsiteY63-2520" fmla="*/ 2443875 h 8646493"/>
              <a:gd name="connsiteX64-2521" fmla="*/ 5755486 w 5911582"/>
              <a:gd name="connsiteY64-2522" fmla="*/ 3061747 h 8646493"/>
              <a:gd name="connsiteX65-2523" fmla="*/ 5759021 w 5911582"/>
              <a:gd name="connsiteY65-2524" fmla="*/ 3184697 h 8646493"/>
              <a:gd name="connsiteX66-2525" fmla="*/ 5762452 w 5911582"/>
              <a:gd name="connsiteY66-2526" fmla="*/ 3184590 h 8646493"/>
              <a:gd name="connsiteX67-2527" fmla="*/ 5816524 w 5911582"/>
              <a:gd name="connsiteY67-2528" fmla="*/ 4892541 h 8646493"/>
              <a:gd name="connsiteX68-2529" fmla="*/ 5873210 w 5911582"/>
              <a:gd name="connsiteY68-2530" fmla="*/ 6776633 h 8646493"/>
              <a:gd name="connsiteX69-2531" fmla="*/ 5877342 w 5911582"/>
              <a:gd name="connsiteY69-2532" fmla="*/ 6776511 h 8646493"/>
              <a:gd name="connsiteX70-2533" fmla="*/ 5911582 w 5911582"/>
              <a:gd name="connsiteY70-2534" fmla="*/ 7909324 h 8646493"/>
              <a:gd name="connsiteX71-2535" fmla="*/ 5767963 w 5911582"/>
              <a:gd name="connsiteY71-2536" fmla="*/ 8130477 h 8646493"/>
              <a:gd name="connsiteX72-2537" fmla="*/ 5730041 w 5911582"/>
              <a:gd name="connsiteY72-2538" fmla="*/ 6875874 h 8646493"/>
              <a:gd name="connsiteX73-2539" fmla="*/ 5725602 w 5911582"/>
              <a:gd name="connsiteY73-2540" fmla="*/ 6875993 h 8646493"/>
              <a:gd name="connsiteX74-2541" fmla="*/ 5605741 w 5911582"/>
              <a:gd name="connsiteY74-2542" fmla="*/ 3080990 h 8646493"/>
              <a:gd name="connsiteX75-2543" fmla="*/ 4972418 w 5911582"/>
              <a:gd name="connsiteY75-2544" fmla="*/ 2483071 h 8646493"/>
              <a:gd name="connsiteX76-2545" fmla="*/ 4374497 w 5911582"/>
              <a:gd name="connsiteY76-2546" fmla="*/ 3116397 h 8646493"/>
              <a:gd name="connsiteX77-2547" fmla="*/ 4420828 w 5911582"/>
              <a:gd name="connsiteY77-2548" fmla="*/ 4727593 h 8646493"/>
              <a:gd name="connsiteX78-2549" fmla="*/ 4422673 w 5911582"/>
              <a:gd name="connsiteY78-2550" fmla="*/ 4727581 h 8646493"/>
              <a:gd name="connsiteX79-2551" fmla="*/ 4422351 w 5911582"/>
              <a:gd name="connsiteY79-2552" fmla="*/ 4733760 h 8646493"/>
              <a:gd name="connsiteX80-2553" fmla="*/ 4454181 w 5911582"/>
              <a:gd name="connsiteY80-2554" fmla="*/ 5840717 h 8646493"/>
              <a:gd name="connsiteX81-2555" fmla="*/ 4455003 w 5911582"/>
              <a:gd name="connsiteY81-2556" fmla="*/ 5840691 h 8646493"/>
              <a:gd name="connsiteX82-2557" fmla="*/ 4516238 w 5911582"/>
              <a:gd name="connsiteY82-2558" fmla="*/ 7866607 h 8646493"/>
              <a:gd name="connsiteX83-2559" fmla="*/ 3782441 w 5911582"/>
              <a:gd name="connsiteY83-2560" fmla="*/ 8646141 h 8646493"/>
              <a:gd name="connsiteX84-2561" fmla="*/ 3355473 w 5911582"/>
              <a:gd name="connsiteY84-2562" fmla="*/ 8529702 h 8646493"/>
              <a:gd name="connsiteX0-2563" fmla="*/ 3355473 w 5911582"/>
              <a:gd name="connsiteY0-2564" fmla="*/ 8529702 h 8646493"/>
              <a:gd name="connsiteX1-2565" fmla="*/ 3002901 w 5911582"/>
              <a:gd name="connsiteY1-2566" fmla="*/ 7912348 h 8646493"/>
              <a:gd name="connsiteX2-2567" fmla="*/ 2947946 w 5911582"/>
              <a:gd name="connsiteY2-2568" fmla="*/ 6094167 h 8646493"/>
              <a:gd name="connsiteX3-2569" fmla="*/ 2938842 w 5911582"/>
              <a:gd name="connsiteY3-2570" fmla="*/ 6095444 h 8646493"/>
              <a:gd name="connsiteX4-2571" fmla="*/ 2885622 w 5911582"/>
              <a:gd name="connsiteY4-2572" fmla="*/ 4334760 h 8646493"/>
              <a:gd name="connsiteX5-2573" fmla="*/ 2881184 w 5911582"/>
              <a:gd name="connsiteY5-2574" fmla="*/ 4334879 h 8646493"/>
              <a:gd name="connsiteX6-2575" fmla="*/ 2838917 w 5911582"/>
              <a:gd name="connsiteY6-2576" fmla="*/ 2770148 h 8646493"/>
              <a:gd name="connsiteX7-2577" fmla="*/ 2833130 w 5911582"/>
              <a:gd name="connsiteY7-2578" fmla="*/ 2770303 h 8646493"/>
              <a:gd name="connsiteX8-2579" fmla="*/ 2778803 w 5911582"/>
              <a:gd name="connsiteY8-2580" fmla="*/ 759126 h 8646493"/>
              <a:gd name="connsiteX9-2581" fmla="*/ 2146519 w 5911582"/>
              <a:gd name="connsiteY9-2582" fmla="*/ 160107 h 8646493"/>
              <a:gd name="connsiteX10-2583" fmla="*/ 1547498 w 5911582"/>
              <a:gd name="connsiteY10-2584" fmla="*/ 792386 h 8646493"/>
              <a:gd name="connsiteX11-2585" fmla="*/ 1586306 w 5911582"/>
              <a:gd name="connsiteY11-2586" fmla="*/ 2228948 h 8646493"/>
              <a:gd name="connsiteX12-2587" fmla="*/ 1588412 w 5911582"/>
              <a:gd name="connsiteY12-2588" fmla="*/ 2228937 h 8646493"/>
              <a:gd name="connsiteX13-2589" fmla="*/ 1588981 w 5911582"/>
              <a:gd name="connsiteY13-2590" fmla="*/ 2327958 h 8646493"/>
              <a:gd name="connsiteX14-2591" fmla="*/ 1601829 w 5911582"/>
              <a:gd name="connsiteY14-2592" fmla="*/ 2803566 h 8646493"/>
              <a:gd name="connsiteX15-2593" fmla="*/ 1591714 w 5911582"/>
              <a:gd name="connsiteY15-2594" fmla="*/ 2803840 h 8646493"/>
              <a:gd name="connsiteX16-2595" fmla="*/ 1597703 w 5911582"/>
              <a:gd name="connsiteY16-2596" fmla="*/ 3846979 h 8646493"/>
              <a:gd name="connsiteX17-2597" fmla="*/ 1599046 w 5911582"/>
              <a:gd name="connsiteY17-2598" fmla="*/ 3846972 h 8646493"/>
              <a:gd name="connsiteX18-2599" fmla="*/ 1610686 w 5911582"/>
              <a:gd name="connsiteY18-2600" fmla="*/ 5873778 h 8646493"/>
              <a:gd name="connsiteX19-2601" fmla="*/ 858032 w 5911582"/>
              <a:gd name="connsiteY19-2602" fmla="*/ 6635126 h 8646493"/>
              <a:gd name="connsiteX20-2603" fmla="*/ 434045 w 5911582"/>
              <a:gd name="connsiteY20-2604" fmla="*/ 6508273 h 8646493"/>
              <a:gd name="connsiteX21-2605" fmla="*/ 96686 w 5911582"/>
              <a:gd name="connsiteY21-2606" fmla="*/ 5882475 h 8646493"/>
              <a:gd name="connsiteX22-2607" fmla="*/ 88982 w 5911582"/>
              <a:gd name="connsiteY22-2608" fmla="*/ 4540910 h 8646493"/>
              <a:gd name="connsiteX23-2609" fmla="*/ 86890 w 5911582"/>
              <a:gd name="connsiteY23-2610" fmla="*/ 4540915 h 8646493"/>
              <a:gd name="connsiteX24-2611" fmla="*/ 80904 w 5911582"/>
              <a:gd name="connsiteY24-2612" fmla="*/ 2724804 h 8646493"/>
              <a:gd name="connsiteX25-2613" fmla="*/ 4735 w 5911582"/>
              <a:gd name="connsiteY25-2614" fmla="*/ 235616 h 8646493"/>
              <a:gd name="connsiteX26-2615" fmla="*/ 295 w 5911582"/>
              <a:gd name="connsiteY26-2616" fmla="*/ 235719 h 8646493"/>
              <a:gd name="connsiteX27-2617" fmla="*/ 0 w 5911582"/>
              <a:gd name="connsiteY27-2618" fmla="*/ 223261 h 8646493"/>
              <a:gd name="connsiteX28-2619" fmla="*/ 144987 w 5911582"/>
              <a:gd name="connsiteY28-2620" fmla="*/ 0 h 8646493"/>
              <a:gd name="connsiteX29-2621" fmla="*/ 148232 w 5911582"/>
              <a:gd name="connsiteY29-2622" fmla="*/ 136847 h 8646493"/>
              <a:gd name="connsiteX30-2623" fmla="*/ 152365 w 5911582"/>
              <a:gd name="connsiteY30-2624" fmla="*/ 136739 h 8646493"/>
              <a:gd name="connsiteX31-2625" fmla="*/ 231135 w 5911582"/>
              <a:gd name="connsiteY31-2626" fmla="*/ 2722566 h 8646493"/>
              <a:gd name="connsiteX32-2627" fmla="*/ 236178 w 5911582"/>
              <a:gd name="connsiteY32-2628" fmla="*/ 2909861 h 8646493"/>
              <a:gd name="connsiteX33-2629" fmla="*/ 231753 w 5911582"/>
              <a:gd name="connsiteY33-2630" fmla="*/ 2910343 h 8646493"/>
              <a:gd name="connsiteX34-2631" fmla="*/ 234867 w 5911582"/>
              <a:gd name="connsiteY34-2632" fmla="*/ 3854806 h 8646493"/>
              <a:gd name="connsiteX35-2633" fmla="*/ 235281 w 5911582"/>
              <a:gd name="connsiteY35-2634" fmla="*/ 3854803 h 8646493"/>
              <a:gd name="connsiteX36-2635" fmla="*/ 246835 w 5911582"/>
              <a:gd name="connsiteY36-2636" fmla="*/ 5866683 h 8646493"/>
              <a:gd name="connsiteX37-2637" fmla="*/ 866236 w 5911582"/>
              <a:gd name="connsiteY37-2638" fmla="*/ 6479011 h 8646493"/>
              <a:gd name="connsiteX38-2639" fmla="*/ 1478566 w 5911582"/>
              <a:gd name="connsiteY38-2640" fmla="*/ 5859608 h 8646493"/>
              <a:gd name="connsiteX39-2641" fmla="*/ 1469311 w 5911582"/>
              <a:gd name="connsiteY39-2642" fmla="*/ 4247775 h 8646493"/>
              <a:gd name="connsiteX40-2643" fmla="*/ 1467465 w 5911582"/>
              <a:gd name="connsiteY40-2644" fmla="*/ 4247743 h 8646493"/>
              <a:gd name="connsiteX41-2645" fmla="*/ 1467931 w 5911582"/>
              <a:gd name="connsiteY41-2646" fmla="*/ 4241573 h 8646493"/>
              <a:gd name="connsiteX42-2647" fmla="*/ 1456953 w 5911582"/>
              <a:gd name="connsiteY42-2648" fmla="*/ 2330111 h 8646493"/>
              <a:gd name="connsiteX43-2649" fmla="*/ 1415108 w 5911582"/>
              <a:gd name="connsiteY43-2650" fmla="*/ 781031 h 8646493"/>
              <a:gd name="connsiteX44-2651" fmla="*/ 2151404 w 5911582"/>
              <a:gd name="connsiteY44-2652" fmla="*/ 3852 h 8646493"/>
              <a:gd name="connsiteX45-2653" fmla="*/ 2928581 w 5911582"/>
              <a:gd name="connsiteY45-2654" fmla="*/ 740147 h 8646493"/>
              <a:gd name="connsiteX46-2655" fmla="*/ 2972109 w 5911582"/>
              <a:gd name="connsiteY46-2656" fmla="*/ 2351426 h 8646493"/>
              <a:gd name="connsiteX47-2657" fmla="*/ 2977887 w 5911582"/>
              <a:gd name="connsiteY47-2658" fmla="*/ 2351120 h 8646493"/>
              <a:gd name="connsiteX48-2659" fmla="*/ 3028793 w 5911582"/>
              <a:gd name="connsiteY48-2660" fmla="*/ 4235519 h 8646493"/>
              <a:gd name="connsiteX49-2661" fmla="*/ 3032925 w 5911582"/>
              <a:gd name="connsiteY49-2662" fmla="*/ 4235398 h 8646493"/>
              <a:gd name="connsiteX50-2663" fmla="*/ 3082700 w 5911582"/>
              <a:gd name="connsiteY50-2664" fmla="*/ 5882170 h 8646493"/>
              <a:gd name="connsiteX51-2665" fmla="*/ 3091836 w 5911582"/>
              <a:gd name="connsiteY51-2666" fmla="*/ 5881894 h 8646493"/>
              <a:gd name="connsiteX52-2667" fmla="*/ 3152619 w 5911582"/>
              <a:gd name="connsiteY52-2668" fmla="*/ 7892887 h 8646493"/>
              <a:gd name="connsiteX53-2669" fmla="*/ 3786820 w 5911582"/>
              <a:gd name="connsiteY53-2670" fmla="*/ 8489873 h 8646493"/>
              <a:gd name="connsiteX54-2671" fmla="*/ 4383809 w 5911582"/>
              <a:gd name="connsiteY54-2672" fmla="*/ 7855673 h 8646493"/>
              <a:gd name="connsiteX55-2673" fmla="*/ 4350348 w 5911582"/>
              <a:gd name="connsiteY55-2674" fmla="*/ 6748573 h 8646493"/>
              <a:gd name="connsiteX56-2675" fmla="*/ 4348198 w 5911582"/>
              <a:gd name="connsiteY56-2676" fmla="*/ 6748635 h 8646493"/>
              <a:gd name="connsiteX57-2677" fmla="*/ 4332413 w 5911582"/>
              <a:gd name="connsiteY57-2678" fmla="*/ 6199725 h 8646493"/>
              <a:gd name="connsiteX58-2679" fmla="*/ 4272798 w 5911582"/>
              <a:gd name="connsiteY58-2680" fmla="*/ 4227389 h 8646493"/>
              <a:gd name="connsiteX59-2681" fmla="*/ 4274353 w 5911582"/>
              <a:gd name="connsiteY59-2682" fmla="*/ 4227343 h 8646493"/>
              <a:gd name="connsiteX60-2683" fmla="*/ 4242087 w 5911582"/>
              <a:gd name="connsiteY60-2684" fmla="*/ 3105269 h 8646493"/>
              <a:gd name="connsiteX61-2685" fmla="*/ 4977027 w 5911582"/>
              <a:gd name="connsiteY61-2686" fmla="*/ 2326810 h 8646493"/>
              <a:gd name="connsiteX62-2687" fmla="*/ 5403823 w 5911582"/>
              <a:gd name="connsiteY62-2688" fmla="*/ 2443875 h 8646493"/>
              <a:gd name="connsiteX63-2689" fmla="*/ 5755486 w 5911582"/>
              <a:gd name="connsiteY63-2690" fmla="*/ 3061747 h 8646493"/>
              <a:gd name="connsiteX64-2691" fmla="*/ 5759021 w 5911582"/>
              <a:gd name="connsiteY64-2692" fmla="*/ 3184697 h 8646493"/>
              <a:gd name="connsiteX65-2693" fmla="*/ 5762452 w 5911582"/>
              <a:gd name="connsiteY65-2694" fmla="*/ 3184590 h 8646493"/>
              <a:gd name="connsiteX66-2695" fmla="*/ 5816524 w 5911582"/>
              <a:gd name="connsiteY66-2696" fmla="*/ 4892541 h 8646493"/>
              <a:gd name="connsiteX67-2697" fmla="*/ 5873210 w 5911582"/>
              <a:gd name="connsiteY67-2698" fmla="*/ 6776633 h 8646493"/>
              <a:gd name="connsiteX68-2699" fmla="*/ 5877342 w 5911582"/>
              <a:gd name="connsiteY68-2700" fmla="*/ 6776511 h 8646493"/>
              <a:gd name="connsiteX69-2701" fmla="*/ 5911582 w 5911582"/>
              <a:gd name="connsiteY69-2702" fmla="*/ 7909324 h 8646493"/>
              <a:gd name="connsiteX70-2703" fmla="*/ 5767963 w 5911582"/>
              <a:gd name="connsiteY70-2704" fmla="*/ 8130477 h 8646493"/>
              <a:gd name="connsiteX71-2705" fmla="*/ 5730041 w 5911582"/>
              <a:gd name="connsiteY71-2706" fmla="*/ 6875874 h 8646493"/>
              <a:gd name="connsiteX72-2707" fmla="*/ 5725602 w 5911582"/>
              <a:gd name="connsiteY72-2708" fmla="*/ 6875993 h 8646493"/>
              <a:gd name="connsiteX73-2709" fmla="*/ 5605741 w 5911582"/>
              <a:gd name="connsiteY73-2710" fmla="*/ 3080990 h 8646493"/>
              <a:gd name="connsiteX74-2711" fmla="*/ 4972418 w 5911582"/>
              <a:gd name="connsiteY74-2712" fmla="*/ 2483071 h 8646493"/>
              <a:gd name="connsiteX75-2713" fmla="*/ 4374497 w 5911582"/>
              <a:gd name="connsiteY75-2714" fmla="*/ 3116397 h 8646493"/>
              <a:gd name="connsiteX76-2715" fmla="*/ 4420828 w 5911582"/>
              <a:gd name="connsiteY76-2716" fmla="*/ 4727593 h 8646493"/>
              <a:gd name="connsiteX77-2717" fmla="*/ 4422673 w 5911582"/>
              <a:gd name="connsiteY77-2718" fmla="*/ 4727581 h 8646493"/>
              <a:gd name="connsiteX78-2719" fmla="*/ 4422351 w 5911582"/>
              <a:gd name="connsiteY78-2720" fmla="*/ 4733760 h 8646493"/>
              <a:gd name="connsiteX79-2721" fmla="*/ 4454181 w 5911582"/>
              <a:gd name="connsiteY79-2722" fmla="*/ 5840717 h 8646493"/>
              <a:gd name="connsiteX80-2723" fmla="*/ 4455003 w 5911582"/>
              <a:gd name="connsiteY80-2724" fmla="*/ 5840691 h 8646493"/>
              <a:gd name="connsiteX81-2725" fmla="*/ 4516238 w 5911582"/>
              <a:gd name="connsiteY81-2726" fmla="*/ 7866607 h 8646493"/>
              <a:gd name="connsiteX82-2727" fmla="*/ 3782441 w 5911582"/>
              <a:gd name="connsiteY82-2728" fmla="*/ 8646141 h 8646493"/>
              <a:gd name="connsiteX83-2729" fmla="*/ 3355473 w 5911582"/>
              <a:gd name="connsiteY83-2730" fmla="*/ 8529702 h 8646493"/>
              <a:gd name="connsiteX0-2731" fmla="*/ 3355473 w 5911582"/>
              <a:gd name="connsiteY0-2732" fmla="*/ 8529702 h 8646493"/>
              <a:gd name="connsiteX1-2733" fmla="*/ 3002901 w 5911582"/>
              <a:gd name="connsiteY1-2734" fmla="*/ 7912348 h 8646493"/>
              <a:gd name="connsiteX2-2735" fmla="*/ 2947946 w 5911582"/>
              <a:gd name="connsiteY2-2736" fmla="*/ 6094167 h 8646493"/>
              <a:gd name="connsiteX3-2737" fmla="*/ 2938842 w 5911582"/>
              <a:gd name="connsiteY3-2738" fmla="*/ 6095444 h 8646493"/>
              <a:gd name="connsiteX4-2739" fmla="*/ 2885622 w 5911582"/>
              <a:gd name="connsiteY4-2740" fmla="*/ 4334760 h 8646493"/>
              <a:gd name="connsiteX5-2741" fmla="*/ 2881184 w 5911582"/>
              <a:gd name="connsiteY5-2742" fmla="*/ 4334879 h 8646493"/>
              <a:gd name="connsiteX6-2743" fmla="*/ 2838917 w 5911582"/>
              <a:gd name="connsiteY6-2744" fmla="*/ 2770148 h 8646493"/>
              <a:gd name="connsiteX7-2745" fmla="*/ 2833130 w 5911582"/>
              <a:gd name="connsiteY7-2746" fmla="*/ 2770303 h 8646493"/>
              <a:gd name="connsiteX8-2747" fmla="*/ 2778803 w 5911582"/>
              <a:gd name="connsiteY8-2748" fmla="*/ 759126 h 8646493"/>
              <a:gd name="connsiteX9-2749" fmla="*/ 2146519 w 5911582"/>
              <a:gd name="connsiteY9-2750" fmla="*/ 160107 h 8646493"/>
              <a:gd name="connsiteX10-2751" fmla="*/ 1547498 w 5911582"/>
              <a:gd name="connsiteY10-2752" fmla="*/ 792386 h 8646493"/>
              <a:gd name="connsiteX11-2753" fmla="*/ 1586306 w 5911582"/>
              <a:gd name="connsiteY11-2754" fmla="*/ 2228948 h 8646493"/>
              <a:gd name="connsiteX12-2755" fmla="*/ 1588412 w 5911582"/>
              <a:gd name="connsiteY12-2756" fmla="*/ 2228937 h 8646493"/>
              <a:gd name="connsiteX13-2757" fmla="*/ 1588981 w 5911582"/>
              <a:gd name="connsiteY13-2758" fmla="*/ 2327958 h 8646493"/>
              <a:gd name="connsiteX14-2759" fmla="*/ 1601829 w 5911582"/>
              <a:gd name="connsiteY14-2760" fmla="*/ 2803566 h 8646493"/>
              <a:gd name="connsiteX15-2761" fmla="*/ 1591714 w 5911582"/>
              <a:gd name="connsiteY15-2762" fmla="*/ 2803840 h 8646493"/>
              <a:gd name="connsiteX16-2763" fmla="*/ 1597703 w 5911582"/>
              <a:gd name="connsiteY16-2764" fmla="*/ 3846979 h 8646493"/>
              <a:gd name="connsiteX17-2765" fmla="*/ 1599046 w 5911582"/>
              <a:gd name="connsiteY17-2766" fmla="*/ 3846972 h 8646493"/>
              <a:gd name="connsiteX18-2767" fmla="*/ 1610686 w 5911582"/>
              <a:gd name="connsiteY18-2768" fmla="*/ 5873778 h 8646493"/>
              <a:gd name="connsiteX19-2769" fmla="*/ 858032 w 5911582"/>
              <a:gd name="connsiteY19-2770" fmla="*/ 6635126 h 8646493"/>
              <a:gd name="connsiteX20-2771" fmla="*/ 434045 w 5911582"/>
              <a:gd name="connsiteY20-2772" fmla="*/ 6508273 h 8646493"/>
              <a:gd name="connsiteX21-2773" fmla="*/ 96686 w 5911582"/>
              <a:gd name="connsiteY21-2774" fmla="*/ 5882475 h 8646493"/>
              <a:gd name="connsiteX22-2775" fmla="*/ 88982 w 5911582"/>
              <a:gd name="connsiteY22-2776" fmla="*/ 4540910 h 8646493"/>
              <a:gd name="connsiteX23-2777" fmla="*/ 86890 w 5911582"/>
              <a:gd name="connsiteY23-2778" fmla="*/ 4540915 h 8646493"/>
              <a:gd name="connsiteX24-2779" fmla="*/ 80904 w 5911582"/>
              <a:gd name="connsiteY24-2780" fmla="*/ 2724804 h 8646493"/>
              <a:gd name="connsiteX25-2781" fmla="*/ 4735 w 5911582"/>
              <a:gd name="connsiteY25-2782" fmla="*/ 235616 h 8646493"/>
              <a:gd name="connsiteX26-2783" fmla="*/ 295 w 5911582"/>
              <a:gd name="connsiteY26-2784" fmla="*/ 235719 h 8646493"/>
              <a:gd name="connsiteX27-2785" fmla="*/ 0 w 5911582"/>
              <a:gd name="connsiteY27-2786" fmla="*/ 223261 h 8646493"/>
              <a:gd name="connsiteX28-2787" fmla="*/ 144987 w 5911582"/>
              <a:gd name="connsiteY28-2788" fmla="*/ 0 h 8646493"/>
              <a:gd name="connsiteX29-2789" fmla="*/ 148232 w 5911582"/>
              <a:gd name="connsiteY29-2790" fmla="*/ 136847 h 8646493"/>
              <a:gd name="connsiteX30-2791" fmla="*/ 152365 w 5911582"/>
              <a:gd name="connsiteY30-2792" fmla="*/ 136739 h 8646493"/>
              <a:gd name="connsiteX31-2793" fmla="*/ 236178 w 5911582"/>
              <a:gd name="connsiteY31-2794" fmla="*/ 2909861 h 8646493"/>
              <a:gd name="connsiteX32-2795" fmla="*/ 231753 w 5911582"/>
              <a:gd name="connsiteY32-2796" fmla="*/ 2910343 h 8646493"/>
              <a:gd name="connsiteX33-2797" fmla="*/ 234867 w 5911582"/>
              <a:gd name="connsiteY33-2798" fmla="*/ 3854806 h 8646493"/>
              <a:gd name="connsiteX34-2799" fmla="*/ 235281 w 5911582"/>
              <a:gd name="connsiteY34-2800" fmla="*/ 3854803 h 8646493"/>
              <a:gd name="connsiteX35-2801" fmla="*/ 246835 w 5911582"/>
              <a:gd name="connsiteY35-2802" fmla="*/ 5866683 h 8646493"/>
              <a:gd name="connsiteX36-2803" fmla="*/ 866236 w 5911582"/>
              <a:gd name="connsiteY36-2804" fmla="*/ 6479011 h 8646493"/>
              <a:gd name="connsiteX37-2805" fmla="*/ 1478566 w 5911582"/>
              <a:gd name="connsiteY37-2806" fmla="*/ 5859608 h 8646493"/>
              <a:gd name="connsiteX38-2807" fmla="*/ 1469311 w 5911582"/>
              <a:gd name="connsiteY38-2808" fmla="*/ 4247775 h 8646493"/>
              <a:gd name="connsiteX39-2809" fmla="*/ 1467465 w 5911582"/>
              <a:gd name="connsiteY39-2810" fmla="*/ 4247743 h 8646493"/>
              <a:gd name="connsiteX40-2811" fmla="*/ 1467931 w 5911582"/>
              <a:gd name="connsiteY40-2812" fmla="*/ 4241573 h 8646493"/>
              <a:gd name="connsiteX41-2813" fmla="*/ 1456953 w 5911582"/>
              <a:gd name="connsiteY41-2814" fmla="*/ 2330111 h 8646493"/>
              <a:gd name="connsiteX42-2815" fmla="*/ 1415108 w 5911582"/>
              <a:gd name="connsiteY42-2816" fmla="*/ 781031 h 8646493"/>
              <a:gd name="connsiteX43-2817" fmla="*/ 2151404 w 5911582"/>
              <a:gd name="connsiteY43-2818" fmla="*/ 3852 h 8646493"/>
              <a:gd name="connsiteX44-2819" fmla="*/ 2928581 w 5911582"/>
              <a:gd name="connsiteY44-2820" fmla="*/ 740147 h 8646493"/>
              <a:gd name="connsiteX45-2821" fmla="*/ 2972109 w 5911582"/>
              <a:gd name="connsiteY45-2822" fmla="*/ 2351426 h 8646493"/>
              <a:gd name="connsiteX46-2823" fmla="*/ 2977887 w 5911582"/>
              <a:gd name="connsiteY46-2824" fmla="*/ 2351120 h 8646493"/>
              <a:gd name="connsiteX47-2825" fmla="*/ 3028793 w 5911582"/>
              <a:gd name="connsiteY47-2826" fmla="*/ 4235519 h 8646493"/>
              <a:gd name="connsiteX48-2827" fmla="*/ 3032925 w 5911582"/>
              <a:gd name="connsiteY48-2828" fmla="*/ 4235398 h 8646493"/>
              <a:gd name="connsiteX49-2829" fmla="*/ 3082700 w 5911582"/>
              <a:gd name="connsiteY49-2830" fmla="*/ 5882170 h 8646493"/>
              <a:gd name="connsiteX50-2831" fmla="*/ 3091836 w 5911582"/>
              <a:gd name="connsiteY50-2832" fmla="*/ 5881894 h 8646493"/>
              <a:gd name="connsiteX51-2833" fmla="*/ 3152619 w 5911582"/>
              <a:gd name="connsiteY51-2834" fmla="*/ 7892887 h 8646493"/>
              <a:gd name="connsiteX52-2835" fmla="*/ 3786820 w 5911582"/>
              <a:gd name="connsiteY52-2836" fmla="*/ 8489873 h 8646493"/>
              <a:gd name="connsiteX53-2837" fmla="*/ 4383809 w 5911582"/>
              <a:gd name="connsiteY53-2838" fmla="*/ 7855673 h 8646493"/>
              <a:gd name="connsiteX54-2839" fmla="*/ 4350348 w 5911582"/>
              <a:gd name="connsiteY54-2840" fmla="*/ 6748573 h 8646493"/>
              <a:gd name="connsiteX55-2841" fmla="*/ 4348198 w 5911582"/>
              <a:gd name="connsiteY55-2842" fmla="*/ 6748635 h 8646493"/>
              <a:gd name="connsiteX56-2843" fmla="*/ 4332413 w 5911582"/>
              <a:gd name="connsiteY56-2844" fmla="*/ 6199725 h 8646493"/>
              <a:gd name="connsiteX57-2845" fmla="*/ 4272798 w 5911582"/>
              <a:gd name="connsiteY57-2846" fmla="*/ 4227389 h 8646493"/>
              <a:gd name="connsiteX58-2847" fmla="*/ 4274353 w 5911582"/>
              <a:gd name="connsiteY58-2848" fmla="*/ 4227343 h 8646493"/>
              <a:gd name="connsiteX59-2849" fmla="*/ 4242087 w 5911582"/>
              <a:gd name="connsiteY59-2850" fmla="*/ 3105269 h 8646493"/>
              <a:gd name="connsiteX60-2851" fmla="*/ 4977027 w 5911582"/>
              <a:gd name="connsiteY60-2852" fmla="*/ 2326810 h 8646493"/>
              <a:gd name="connsiteX61-2853" fmla="*/ 5403823 w 5911582"/>
              <a:gd name="connsiteY61-2854" fmla="*/ 2443875 h 8646493"/>
              <a:gd name="connsiteX62-2855" fmla="*/ 5755486 w 5911582"/>
              <a:gd name="connsiteY62-2856" fmla="*/ 3061747 h 8646493"/>
              <a:gd name="connsiteX63-2857" fmla="*/ 5759021 w 5911582"/>
              <a:gd name="connsiteY63-2858" fmla="*/ 3184697 h 8646493"/>
              <a:gd name="connsiteX64-2859" fmla="*/ 5762452 w 5911582"/>
              <a:gd name="connsiteY64-2860" fmla="*/ 3184590 h 8646493"/>
              <a:gd name="connsiteX65-2861" fmla="*/ 5816524 w 5911582"/>
              <a:gd name="connsiteY65-2862" fmla="*/ 4892541 h 8646493"/>
              <a:gd name="connsiteX66-2863" fmla="*/ 5873210 w 5911582"/>
              <a:gd name="connsiteY66-2864" fmla="*/ 6776633 h 8646493"/>
              <a:gd name="connsiteX67-2865" fmla="*/ 5877342 w 5911582"/>
              <a:gd name="connsiteY67-2866" fmla="*/ 6776511 h 8646493"/>
              <a:gd name="connsiteX68-2867" fmla="*/ 5911582 w 5911582"/>
              <a:gd name="connsiteY68-2868" fmla="*/ 7909324 h 8646493"/>
              <a:gd name="connsiteX69-2869" fmla="*/ 5767963 w 5911582"/>
              <a:gd name="connsiteY69-2870" fmla="*/ 8130477 h 8646493"/>
              <a:gd name="connsiteX70-2871" fmla="*/ 5730041 w 5911582"/>
              <a:gd name="connsiteY70-2872" fmla="*/ 6875874 h 8646493"/>
              <a:gd name="connsiteX71-2873" fmla="*/ 5725602 w 5911582"/>
              <a:gd name="connsiteY71-2874" fmla="*/ 6875993 h 8646493"/>
              <a:gd name="connsiteX72-2875" fmla="*/ 5605741 w 5911582"/>
              <a:gd name="connsiteY72-2876" fmla="*/ 3080990 h 8646493"/>
              <a:gd name="connsiteX73-2877" fmla="*/ 4972418 w 5911582"/>
              <a:gd name="connsiteY73-2878" fmla="*/ 2483071 h 8646493"/>
              <a:gd name="connsiteX74-2879" fmla="*/ 4374497 w 5911582"/>
              <a:gd name="connsiteY74-2880" fmla="*/ 3116397 h 8646493"/>
              <a:gd name="connsiteX75-2881" fmla="*/ 4420828 w 5911582"/>
              <a:gd name="connsiteY75-2882" fmla="*/ 4727593 h 8646493"/>
              <a:gd name="connsiteX76-2883" fmla="*/ 4422673 w 5911582"/>
              <a:gd name="connsiteY76-2884" fmla="*/ 4727581 h 8646493"/>
              <a:gd name="connsiteX77-2885" fmla="*/ 4422351 w 5911582"/>
              <a:gd name="connsiteY77-2886" fmla="*/ 4733760 h 8646493"/>
              <a:gd name="connsiteX78-2887" fmla="*/ 4454181 w 5911582"/>
              <a:gd name="connsiteY78-2888" fmla="*/ 5840717 h 8646493"/>
              <a:gd name="connsiteX79-2889" fmla="*/ 4455003 w 5911582"/>
              <a:gd name="connsiteY79-2890" fmla="*/ 5840691 h 8646493"/>
              <a:gd name="connsiteX80-2891" fmla="*/ 4516238 w 5911582"/>
              <a:gd name="connsiteY80-2892" fmla="*/ 7866607 h 8646493"/>
              <a:gd name="connsiteX81-2893" fmla="*/ 3782441 w 5911582"/>
              <a:gd name="connsiteY81-2894" fmla="*/ 8646141 h 8646493"/>
              <a:gd name="connsiteX82-2895" fmla="*/ 3355473 w 5911582"/>
              <a:gd name="connsiteY82-2896" fmla="*/ 8529702 h 8646493"/>
              <a:gd name="connsiteX0-2897" fmla="*/ 3355473 w 5911582"/>
              <a:gd name="connsiteY0-2898" fmla="*/ 8529702 h 8646493"/>
              <a:gd name="connsiteX1-2899" fmla="*/ 3002901 w 5911582"/>
              <a:gd name="connsiteY1-2900" fmla="*/ 7912348 h 8646493"/>
              <a:gd name="connsiteX2-2901" fmla="*/ 2947946 w 5911582"/>
              <a:gd name="connsiteY2-2902" fmla="*/ 6094167 h 8646493"/>
              <a:gd name="connsiteX3-2903" fmla="*/ 2938842 w 5911582"/>
              <a:gd name="connsiteY3-2904" fmla="*/ 6095444 h 8646493"/>
              <a:gd name="connsiteX4-2905" fmla="*/ 2885622 w 5911582"/>
              <a:gd name="connsiteY4-2906" fmla="*/ 4334760 h 8646493"/>
              <a:gd name="connsiteX5-2907" fmla="*/ 2881184 w 5911582"/>
              <a:gd name="connsiteY5-2908" fmla="*/ 4334879 h 8646493"/>
              <a:gd name="connsiteX6-2909" fmla="*/ 2838917 w 5911582"/>
              <a:gd name="connsiteY6-2910" fmla="*/ 2770148 h 8646493"/>
              <a:gd name="connsiteX7-2911" fmla="*/ 2833130 w 5911582"/>
              <a:gd name="connsiteY7-2912" fmla="*/ 2770303 h 8646493"/>
              <a:gd name="connsiteX8-2913" fmla="*/ 2778803 w 5911582"/>
              <a:gd name="connsiteY8-2914" fmla="*/ 759126 h 8646493"/>
              <a:gd name="connsiteX9-2915" fmla="*/ 2146519 w 5911582"/>
              <a:gd name="connsiteY9-2916" fmla="*/ 160107 h 8646493"/>
              <a:gd name="connsiteX10-2917" fmla="*/ 1547498 w 5911582"/>
              <a:gd name="connsiteY10-2918" fmla="*/ 792386 h 8646493"/>
              <a:gd name="connsiteX11-2919" fmla="*/ 1586306 w 5911582"/>
              <a:gd name="connsiteY11-2920" fmla="*/ 2228948 h 8646493"/>
              <a:gd name="connsiteX12-2921" fmla="*/ 1588412 w 5911582"/>
              <a:gd name="connsiteY12-2922" fmla="*/ 2228937 h 8646493"/>
              <a:gd name="connsiteX13-2923" fmla="*/ 1588981 w 5911582"/>
              <a:gd name="connsiteY13-2924" fmla="*/ 2327958 h 8646493"/>
              <a:gd name="connsiteX14-2925" fmla="*/ 1591714 w 5911582"/>
              <a:gd name="connsiteY14-2926" fmla="*/ 2803840 h 8646493"/>
              <a:gd name="connsiteX15-2927" fmla="*/ 1597703 w 5911582"/>
              <a:gd name="connsiteY15-2928" fmla="*/ 3846979 h 8646493"/>
              <a:gd name="connsiteX16-2929" fmla="*/ 1599046 w 5911582"/>
              <a:gd name="connsiteY16-2930" fmla="*/ 3846972 h 8646493"/>
              <a:gd name="connsiteX17-2931" fmla="*/ 1610686 w 5911582"/>
              <a:gd name="connsiteY17-2932" fmla="*/ 5873778 h 8646493"/>
              <a:gd name="connsiteX18-2933" fmla="*/ 858032 w 5911582"/>
              <a:gd name="connsiteY18-2934" fmla="*/ 6635126 h 8646493"/>
              <a:gd name="connsiteX19-2935" fmla="*/ 434045 w 5911582"/>
              <a:gd name="connsiteY19-2936" fmla="*/ 6508273 h 8646493"/>
              <a:gd name="connsiteX20-2937" fmla="*/ 96686 w 5911582"/>
              <a:gd name="connsiteY20-2938" fmla="*/ 5882475 h 8646493"/>
              <a:gd name="connsiteX21-2939" fmla="*/ 88982 w 5911582"/>
              <a:gd name="connsiteY21-2940" fmla="*/ 4540910 h 8646493"/>
              <a:gd name="connsiteX22-2941" fmla="*/ 86890 w 5911582"/>
              <a:gd name="connsiteY22-2942" fmla="*/ 4540915 h 8646493"/>
              <a:gd name="connsiteX23-2943" fmla="*/ 80904 w 5911582"/>
              <a:gd name="connsiteY23-2944" fmla="*/ 2724804 h 8646493"/>
              <a:gd name="connsiteX24-2945" fmla="*/ 4735 w 5911582"/>
              <a:gd name="connsiteY24-2946" fmla="*/ 235616 h 8646493"/>
              <a:gd name="connsiteX25-2947" fmla="*/ 295 w 5911582"/>
              <a:gd name="connsiteY25-2948" fmla="*/ 235719 h 8646493"/>
              <a:gd name="connsiteX26-2949" fmla="*/ 0 w 5911582"/>
              <a:gd name="connsiteY26-2950" fmla="*/ 223261 h 8646493"/>
              <a:gd name="connsiteX27-2951" fmla="*/ 144987 w 5911582"/>
              <a:gd name="connsiteY27-2952" fmla="*/ 0 h 8646493"/>
              <a:gd name="connsiteX28-2953" fmla="*/ 148232 w 5911582"/>
              <a:gd name="connsiteY28-2954" fmla="*/ 136847 h 8646493"/>
              <a:gd name="connsiteX29-2955" fmla="*/ 152365 w 5911582"/>
              <a:gd name="connsiteY29-2956" fmla="*/ 136739 h 8646493"/>
              <a:gd name="connsiteX30-2957" fmla="*/ 236178 w 5911582"/>
              <a:gd name="connsiteY30-2958" fmla="*/ 2909861 h 8646493"/>
              <a:gd name="connsiteX31-2959" fmla="*/ 231753 w 5911582"/>
              <a:gd name="connsiteY31-2960" fmla="*/ 2910343 h 8646493"/>
              <a:gd name="connsiteX32-2961" fmla="*/ 234867 w 5911582"/>
              <a:gd name="connsiteY32-2962" fmla="*/ 3854806 h 8646493"/>
              <a:gd name="connsiteX33-2963" fmla="*/ 235281 w 5911582"/>
              <a:gd name="connsiteY33-2964" fmla="*/ 3854803 h 8646493"/>
              <a:gd name="connsiteX34-2965" fmla="*/ 246835 w 5911582"/>
              <a:gd name="connsiteY34-2966" fmla="*/ 5866683 h 8646493"/>
              <a:gd name="connsiteX35-2967" fmla="*/ 866236 w 5911582"/>
              <a:gd name="connsiteY35-2968" fmla="*/ 6479011 h 8646493"/>
              <a:gd name="connsiteX36-2969" fmla="*/ 1478566 w 5911582"/>
              <a:gd name="connsiteY36-2970" fmla="*/ 5859608 h 8646493"/>
              <a:gd name="connsiteX37-2971" fmla="*/ 1469311 w 5911582"/>
              <a:gd name="connsiteY37-2972" fmla="*/ 4247775 h 8646493"/>
              <a:gd name="connsiteX38-2973" fmla="*/ 1467465 w 5911582"/>
              <a:gd name="connsiteY38-2974" fmla="*/ 4247743 h 8646493"/>
              <a:gd name="connsiteX39-2975" fmla="*/ 1467931 w 5911582"/>
              <a:gd name="connsiteY39-2976" fmla="*/ 4241573 h 8646493"/>
              <a:gd name="connsiteX40-2977" fmla="*/ 1456953 w 5911582"/>
              <a:gd name="connsiteY40-2978" fmla="*/ 2330111 h 8646493"/>
              <a:gd name="connsiteX41-2979" fmla="*/ 1415108 w 5911582"/>
              <a:gd name="connsiteY41-2980" fmla="*/ 781031 h 8646493"/>
              <a:gd name="connsiteX42-2981" fmla="*/ 2151404 w 5911582"/>
              <a:gd name="connsiteY42-2982" fmla="*/ 3852 h 8646493"/>
              <a:gd name="connsiteX43-2983" fmla="*/ 2928581 w 5911582"/>
              <a:gd name="connsiteY43-2984" fmla="*/ 740147 h 8646493"/>
              <a:gd name="connsiteX44-2985" fmla="*/ 2972109 w 5911582"/>
              <a:gd name="connsiteY44-2986" fmla="*/ 2351426 h 8646493"/>
              <a:gd name="connsiteX45-2987" fmla="*/ 2977887 w 5911582"/>
              <a:gd name="connsiteY45-2988" fmla="*/ 2351120 h 8646493"/>
              <a:gd name="connsiteX46-2989" fmla="*/ 3028793 w 5911582"/>
              <a:gd name="connsiteY46-2990" fmla="*/ 4235519 h 8646493"/>
              <a:gd name="connsiteX47-2991" fmla="*/ 3032925 w 5911582"/>
              <a:gd name="connsiteY47-2992" fmla="*/ 4235398 h 8646493"/>
              <a:gd name="connsiteX48-2993" fmla="*/ 3082700 w 5911582"/>
              <a:gd name="connsiteY48-2994" fmla="*/ 5882170 h 8646493"/>
              <a:gd name="connsiteX49-2995" fmla="*/ 3091836 w 5911582"/>
              <a:gd name="connsiteY49-2996" fmla="*/ 5881894 h 8646493"/>
              <a:gd name="connsiteX50-2997" fmla="*/ 3152619 w 5911582"/>
              <a:gd name="connsiteY50-2998" fmla="*/ 7892887 h 8646493"/>
              <a:gd name="connsiteX51-2999" fmla="*/ 3786820 w 5911582"/>
              <a:gd name="connsiteY51-3000" fmla="*/ 8489873 h 8646493"/>
              <a:gd name="connsiteX52-3001" fmla="*/ 4383809 w 5911582"/>
              <a:gd name="connsiteY52-3002" fmla="*/ 7855673 h 8646493"/>
              <a:gd name="connsiteX53-3003" fmla="*/ 4350348 w 5911582"/>
              <a:gd name="connsiteY53-3004" fmla="*/ 6748573 h 8646493"/>
              <a:gd name="connsiteX54-3005" fmla="*/ 4348198 w 5911582"/>
              <a:gd name="connsiteY54-3006" fmla="*/ 6748635 h 8646493"/>
              <a:gd name="connsiteX55-3007" fmla="*/ 4332413 w 5911582"/>
              <a:gd name="connsiteY55-3008" fmla="*/ 6199725 h 8646493"/>
              <a:gd name="connsiteX56-3009" fmla="*/ 4272798 w 5911582"/>
              <a:gd name="connsiteY56-3010" fmla="*/ 4227389 h 8646493"/>
              <a:gd name="connsiteX57-3011" fmla="*/ 4274353 w 5911582"/>
              <a:gd name="connsiteY57-3012" fmla="*/ 4227343 h 8646493"/>
              <a:gd name="connsiteX58-3013" fmla="*/ 4242087 w 5911582"/>
              <a:gd name="connsiteY58-3014" fmla="*/ 3105269 h 8646493"/>
              <a:gd name="connsiteX59-3015" fmla="*/ 4977027 w 5911582"/>
              <a:gd name="connsiteY59-3016" fmla="*/ 2326810 h 8646493"/>
              <a:gd name="connsiteX60-3017" fmla="*/ 5403823 w 5911582"/>
              <a:gd name="connsiteY60-3018" fmla="*/ 2443875 h 8646493"/>
              <a:gd name="connsiteX61-3019" fmla="*/ 5755486 w 5911582"/>
              <a:gd name="connsiteY61-3020" fmla="*/ 3061747 h 8646493"/>
              <a:gd name="connsiteX62-3021" fmla="*/ 5759021 w 5911582"/>
              <a:gd name="connsiteY62-3022" fmla="*/ 3184697 h 8646493"/>
              <a:gd name="connsiteX63-3023" fmla="*/ 5762452 w 5911582"/>
              <a:gd name="connsiteY63-3024" fmla="*/ 3184590 h 8646493"/>
              <a:gd name="connsiteX64-3025" fmla="*/ 5816524 w 5911582"/>
              <a:gd name="connsiteY64-3026" fmla="*/ 4892541 h 8646493"/>
              <a:gd name="connsiteX65-3027" fmla="*/ 5873210 w 5911582"/>
              <a:gd name="connsiteY65-3028" fmla="*/ 6776633 h 8646493"/>
              <a:gd name="connsiteX66-3029" fmla="*/ 5877342 w 5911582"/>
              <a:gd name="connsiteY66-3030" fmla="*/ 6776511 h 8646493"/>
              <a:gd name="connsiteX67-3031" fmla="*/ 5911582 w 5911582"/>
              <a:gd name="connsiteY67-3032" fmla="*/ 7909324 h 8646493"/>
              <a:gd name="connsiteX68-3033" fmla="*/ 5767963 w 5911582"/>
              <a:gd name="connsiteY68-3034" fmla="*/ 8130477 h 8646493"/>
              <a:gd name="connsiteX69-3035" fmla="*/ 5730041 w 5911582"/>
              <a:gd name="connsiteY69-3036" fmla="*/ 6875874 h 8646493"/>
              <a:gd name="connsiteX70-3037" fmla="*/ 5725602 w 5911582"/>
              <a:gd name="connsiteY70-3038" fmla="*/ 6875993 h 8646493"/>
              <a:gd name="connsiteX71-3039" fmla="*/ 5605741 w 5911582"/>
              <a:gd name="connsiteY71-3040" fmla="*/ 3080990 h 8646493"/>
              <a:gd name="connsiteX72-3041" fmla="*/ 4972418 w 5911582"/>
              <a:gd name="connsiteY72-3042" fmla="*/ 2483071 h 8646493"/>
              <a:gd name="connsiteX73-3043" fmla="*/ 4374497 w 5911582"/>
              <a:gd name="connsiteY73-3044" fmla="*/ 3116397 h 8646493"/>
              <a:gd name="connsiteX74-3045" fmla="*/ 4420828 w 5911582"/>
              <a:gd name="connsiteY74-3046" fmla="*/ 4727593 h 8646493"/>
              <a:gd name="connsiteX75-3047" fmla="*/ 4422673 w 5911582"/>
              <a:gd name="connsiteY75-3048" fmla="*/ 4727581 h 8646493"/>
              <a:gd name="connsiteX76-3049" fmla="*/ 4422351 w 5911582"/>
              <a:gd name="connsiteY76-3050" fmla="*/ 4733760 h 8646493"/>
              <a:gd name="connsiteX77-3051" fmla="*/ 4454181 w 5911582"/>
              <a:gd name="connsiteY77-3052" fmla="*/ 5840717 h 8646493"/>
              <a:gd name="connsiteX78-3053" fmla="*/ 4455003 w 5911582"/>
              <a:gd name="connsiteY78-3054" fmla="*/ 5840691 h 8646493"/>
              <a:gd name="connsiteX79-3055" fmla="*/ 4516238 w 5911582"/>
              <a:gd name="connsiteY79-3056" fmla="*/ 7866607 h 8646493"/>
              <a:gd name="connsiteX80-3057" fmla="*/ 3782441 w 5911582"/>
              <a:gd name="connsiteY80-3058" fmla="*/ 8646141 h 8646493"/>
              <a:gd name="connsiteX81-3059" fmla="*/ 3355473 w 5911582"/>
              <a:gd name="connsiteY81-3060" fmla="*/ 8529702 h 8646493"/>
              <a:gd name="connsiteX0-3061" fmla="*/ 3355473 w 5911582"/>
              <a:gd name="connsiteY0-3062" fmla="*/ 8529702 h 8646493"/>
              <a:gd name="connsiteX1-3063" fmla="*/ 3002901 w 5911582"/>
              <a:gd name="connsiteY1-3064" fmla="*/ 7912348 h 8646493"/>
              <a:gd name="connsiteX2-3065" fmla="*/ 2947946 w 5911582"/>
              <a:gd name="connsiteY2-3066" fmla="*/ 6094167 h 8646493"/>
              <a:gd name="connsiteX3-3067" fmla="*/ 2938842 w 5911582"/>
              <a:gd name="connsiteY3-3068" fmla="*/ 6095444 h 8646493"/>
              <a:gd name="connsiteX4-3069" fmla="*/ 2885622 w 5911582"/>
              <a:gd name="connsiteY4-3070" fmla="*/ 4334760 h 8646493"/>
              <a:gd name="connsiteX5-3071" fmla="*/ 2881184 w 5911582"/>
              <a:gd name="connsiteY5-3072" fmla="*/ 4334879 h 8646493"/>
              <a:gd name="connsiteX6-3073" fmla="*/ 2838917 w 5911582"/>
              <a:gd name="connsiteY6-3074" fmla="*/ 2770148 h 8646493"/>
              <a:gd name="connsiteX7-3075" fmla="*/ 2833130 w 5911582"/>
              <a:gd name="connsiteY7-3076" fmla="*/ 2770303 h 8646493"/>
              <a:gd name="connsiteX8-3077" fmla="*/ 2778803 w 5911582"/>
              <a:gd name="connsiteY8-3078" fmla="*/ 759126 h 8646493"/>
              <a:gd name="connsiteX9-3079" fmla="*/ 2146519 w 5911582"/>
              <a:gd name="connsiteY9-3080" fmla="*/ 160107 h 8646493"/>
              <a:gd name="connsiteX10-3081" fmla="*/ 1547498 w 5911582"/>
              <a:gd name="connsiteY10-3082" fmla="*/ 792386 h 8646493"/>
              <a:gd name="connsiteX11-3083" fmla="*/ 1586306 w 5911582"/>
              <a:gd name="connsiteY11-3084" fmla="*/ 2228948 h 8646493"/>
              <a:gd name="connsiteX12-3085" fmla="*/ 1588412 w 5911582"/>
              <a:gd name="connsiteY12-3086" fmla="*/ 2228937 h 8646493"/>
              <a:gd name="connsiteX13-3087" fmla="*/ 1588981 w 5911582"/>
              <a:gd name="connsiteY13-3088" fmla="*/ 2327958 h 8646493"/>
              <a:gd name="connsiteX14-3089" fmla="*/ 1597703 w 5911582"/>
              <a:gd name="connsiteY14-3090" fmla="*/ 3846979 h 8646493"/>
              <a:gd name="connsiteX15-3091" fmla="*/ 1599046 w 5911582"/>
              <a:gd name="connsiteY15-3092" fmla="*/ 3846972 h 8646493"/>
              <a:gd name="connsiteX16-3093" fmla="*/ 1610686 w 5911582"/>
              <a:gd name="connsiteY16-3094" fmla="*/ 5873778 h 8646493"/>
              <a:gd name="connsiteX17-3095" fmla="*/ 858032 w 5911582"/>
              <a:gd name="connsiteY17-3096" fmla="*/ 6635126 h 8646493"/>
              <a:gd name="connsiteX18-3097" fmla="*/ 434045 w 5911582"/>
              <a:gd name="connsiteY18-3098" fmla="*/ 6508273 h 8646493"/>
              <a:gd name="connsiteX19-3099" fmla="*/ 96686 w 5911582"/>
              <a:gd name="connsiteY19-3100" fmla="*/ 5882475 h 8646493"/>
              <a:gd name="connsiteX20-3101" fmla="*/ 88982 w 5911582"/>
              <a:gd name="connsiteY20-3102" fmla="*/ 4540910 h 8646493"/>
              <a:gd name="connsiteX21-3103" fmla="*/ 86890 w 5911582"/>
              <a:gd name="connsiteY21-3104" fmla="*/ 4540915 h 8646493"/>
              <a:gd name="connsiteX22-3105" fmla="*/ 80904 w 5911582"/>
              <a:gd name="connsiteY22-3106" fmla="*/ 2724804 h 8646493"/>
              <a:gd name="connsiteX23-3107" fmla="*/ 4735 w 5911582"/>
              <a:gd name="connsiteY23-3108" fmla="*/ 235616 h 8646493"/>
              <a:gd name="connsiteX24-3109" fmla="*/ 295 w 5911582"/>
              <a:gd name="connsiteY24-3110" fmla="*/ 235719 h 8646493"/>
              <a:gd name="connsiteX25-3111" fmla="*/ 0 w 5911582"/>
              <a:gd name="connsiteY25-3112" fmla="*/ 223261 h 8646493"/>
              <a:gd name="connsiteX26-3113" fmla="*/ 144987 w 5911582"/>
              <a:gd name="connsiteY26-3114" fmla="*/ 0 h 8646493"/>
              <a:gd name="connsiteX27-3115" fmla="*/ 148232 w 5911582"/>
              <a:gd name="connsiteY27-3116" fmla="*/ 136847 h 8646493"/>
              <a:gd name="connsiteX28-3117" fmla="*/ 152365 w 5911582"/>
              <a:gd name="connsiteY28-3118" fmla="*/ 136739 h 8646493"/>
              <a:gd name="connsiteX29-3119" fmla="*/ 236178 w 5911582"/>
              <a:gd name="connsiteY29-3120" fmla="*/ 2909861 h 8646493"/>
              <a:gd name="connsiteX30-3121" fmla="*/ 231753 w 5911582"/>
              <a:gd name="connsiteY30-3122" fmla="*/ 2910343 h 8646493"/>
              <a:gd name="connsiteX31-3123" fmla="*/ 234867 w 5911582"/>
              <a:gd name="connsiteY31-3124" fmla="*/ 3854806 h 8646493"/>
              <a:gd name="connsiteX32-3125" fmla="*/ 235281 w 5911582"/>
              <a:gd name="connsiteY32-3126" fmla="*/ 3854803 h 8646493"/>
              <a:gd name="connsiteX33-3127" fmla="*/ 246835 w 5911582"/>
              <a:gd name="connsiteY33-3128" fmla="*/ 5866683 h 8646493"/>
              <a:gd name="connsiteX34-3129" fmla="*/ 866236 w 5911582"/>
              <a:gd name="connsiteY34-3130" fmla="*/ 6479011 h 8646493"/>
              <a:gd name="connsiteX35-3131" fmla="*/ 1478566 w 5911582"/>
              <a:gd name="connsiteY35-3132" fmla="*/ 5859608 h 8646493"/>
              <a:gd name="connsiteX36-3133" fmla="*/ 1469311 w 5911582"/>
              <a:gd name="connsiteY36-3134" fmla="*/ 4247775 h 8646493"/>
              <a:gd name="connsiteX37-3135" fmla="*/ 1467465 w 5911582"/>
              <a:gd name="connsiteY37-3136" fmla="*/ 4247743 h 8646493"/>
              <a:gd name="connsiteX38-3137" fmla="*/ 1467931 w 5911582"/>
              <a:gd name="connsiteY38-3138" fmla="*/ 4241573 h 8646493"/>
              <a:gd name="connsiteX39-3139" fmla="*/ 1456953 w 5911582"/>
              <a:gd name="connsiteY39-3140" fmla="*/ 2330111 h 8646493"/>
              <a:gd name="connsiteX40-3141" fmla="*/ 1415108 w 5911582"/>
              <a:gd name="connsiteY40-3142" fmla="*/ 781031 h 8646493"/>
              <a:gd name="connsiteX41-3143" fmla="*/ 2151404 w 5911582"/>
              <a:gd name="connsiteY41-3144" fmla="*/ 3852 h 8646493"/>
              <a:gd name="connsiteX42-3145" fmla="*/ 2928581 w 5911582"/>
              <a:gd name="connsiteY42-3146" fmla="*/ 740147 h 8646493"/>
              <a:gd name="connsiteX43-3147" fmla="*/ 2972109 w 5911582"/>
              <a:gd name="connsiteY43-3148" fmla="*/ 2351426 h 8646493"/>
              <a:gd name="connsiteX44-3149" fmla="*/ 2977887 w 5911582"/>
              <a:gd name="connsiteY44-3150" fmla="*/ 2351120 h 8646493"/>
              <a:gd name="connsiteX45-3151" fmla="*/ 3028793 w 5911582"/>
              <a:gd name="connsiteY45-3152" fmla="*/ 4235519 h 8646493"/>
              <a:gd name="connsiteX46-3153" fmla="*/ 3032925 w 5911582"/>
              <a:gd name="connsiteY46-3154" fmla="*/ 4235398 h 8646493"/>
              <a:gd name="connsiteX47-3155" fmla="*/ 3082700 w 5911582"/>
              <a:gd name="connsiteY47-3156" fmla="*/ 5882170 h 8646493"/>
              <a:gd name="connsiteX48-3157" fmla="*/ 3091836 w 5911582"/>
              <a:gd name="connsiteY48-3158" fmla="*/ 5881894 h 8646493"/>
              <a:gd name="connsiteX49-3159" fmla="*/ 3152619 w 5911582"/>
              <a:gd name="connsiteY49-3160" fmla="*/ 7892887 h 8646493"/>
              <a:gd name="connsiteX50-3161" fmla="*/ 3786820 w 5911582"/>
              <a:gd name="connsiteY50-3162" fmla="*/ 8489873 h 8646493"/>
              <a:gd name="connsiteX51-3163" fmla="*/ 4383809 w 5911582"/>
              <a:gd name="connsiteY51-3164" fmla="*/ 7855673 h 8646493"/>
              <a:gd name="connsiteX52-3165" fmla="*/ 4350348 w 5911582"/>
              <a:gd name="connsiteY52-3166" fmla="*/ 6748573 h 8646493"/>
              <a:gd name="connsiteX53-3167" fmla="*/ 4348198 w 5911582"/>
              <a:gd name="connsiteY53-3168" fmla="*/ 6748635 h 8646493"/>
              <a:gd name="connsiteX54-3169" fmla="*/ 4332413 w 5911582"/>
              <a:gd name="connsiteY54-3170" fmla="*/ 6199725 h 8646493"/>
              <a:gd name="connsiteX55-3171" fmla="*/ 4272798 w 5911582"/>
              <a:gd name="connsiteY55-3172" fmla="*/ 4227389 h 8646493"/>
              <a:gd name="connsiteX56-3173" fmla="*/ 4274353 w 5911582"/>
              <a:gd name="connsiteY56-3174" fmla="*/ 4227343 h 8646493"/>
              <a:gd name="connsiteX57-3175" fmla="*/ 4242087 w 5911582"/>
              <a:gd name="connsiteY57-3176" fmla="*/ 3105269 h 8646493"/>
              <a:gd name="connsiteX58-3177" fmla="*/ 4977027 w 5911582"/>
              <a:gd name="connsiteY58-3178" fmla="*/ 2326810 h 8646493"/>
              <a:gd name="connsiteX59-3179" fmla="*/ 5403823 w 5911582"/>
              <a:gd name="connsiteY59-3180" fmla="*/ 2443875 h 8646493"/>
              <a:gd name="connsiteX60-3181" fmla="*/ 5755486 w 5911582"/>
              <a:gd name="connsiteY60-3182" fmla="*/ 3061747 h 8646493"/>
              <a:gd name="connsiteX61-3183" fmla="*/ 5759021 w 5911582"/>
              <a:gd name="connsiteY61-3184" fmla="*/ 3184697 h 8646493"/>
              <a:gd name="connsiteX62-3185" fmla="*/ 5762452 w 5911582"/>
              <a:gd name="connsiteY62-3186" fmla="*/ 3184590 h 8646493"/>
              <a:gd name="connsiteX63-3187" fmla="*/ 5816524 w 5911582"/>
              <a:gd name="connsiteY63-3188" fmla="*/ 4892541 h 8646493"/>
              <a:gd name="connsiteX64-3189" fmla="*/ 5873210 w 5911582"/>
              <a:gd name="connsiteY64-3190" fmla="*/ 6776633 h 8646493"/>
              <a:gd name="connsiteX65-3191" fmla="*/ 5877342 w 5911582"/>
              <a:gd name="connsiteY65-3192" fmla="*/ 6776511 h 8646493"/>
              <a:gd name="connsiteX66-3193" fmla="*/ 5911582 w 5911582"/>
              <a:gd name="connsiteY66-3194" fmla="*/ 7909324 h 8646493"/>
              <a:gd name="connsiteX67-3195" fmla="*/ 5767963 w 5911582"/>
              <a:gd name="connsiteY67-3196" fmla="*/ 8130477 h 8646493"/>
              <a:gd name="connsiteX68-3197" fmla="*/ 5730041 w 5911582"/>
              <a:gd name="connsiteY68-3198" fmla="*/ 6875874 h 8646493"/>
              <a:gd name="connsiteX69-3199" fmla="*/ 5725602 w 5911582"/>
              <a:gd name="connsiteY69-3200" fmla="*/ 6875993 h 8646493"/>
              <a:gd name="connsiteX70-3201" fmla="*/ 5605741 w 5911582"/>
              <a:gd name="connsiteY70-3202" fmla="*/ 3080990 h 8646493"/>
              <a:gd name="connsiteX71-3203" fmla="*/ 4972418 w 5911582"/>
              <a:gd name="connsiteY71-3204" fmla="*/ 2483071 h 8646493"/>
              <a:gd name="connsiteX72-3205" fmla="*/ 4374497 w 5911582"/>
              <a:gd name="connsiteY72-3206" fmla="*/ 3116397 h 8646493"/>
              <a:gd name="connsiteX73-3207" fmla="*/ 4420828 w 5911582"/>
              <a:gd name="connsiteY73-3208" fmla="*/ 4727593 h 8646493"/>
              <a:gd name="connsiteX74-3209" fmla="*/ 4422673 w 5911582"/>
              <a:gd name="connsiteY74-3210" fmla="*/ 4727581 h 8646493"/>
              <a:gd name="connsiteX75-3211" fmla="*/ 4422351 w 5911582"/>
              <a:gd name="connsiteY75-3212" fmla="*/ 4733760 h 8646493"/>
              <a:gd name="connsiteX76-3213" fmla="*/ 4454181 w 5911582"/>
              <a:gd name="connsiteY76-3214" fmla="*/ 5840717 h 8646493"/>
              <a:gd name="connsiteX77-3215" fmla="*/ 4455003 w 5911582"/>
              <a:gd name="connsiteY77-3216" fmla="*/ 5840691 h 8646493"/>
              <a:gd name="connsiteX78-3217" fmla="*/ 4516238 w 5911582"/>
              <a:gd name="connsiteY78-3218" fmla="*/ 7866607 h 8646493"/>
              <a:gd name="connsiteX79-3219" fmla="*/ 3782441 w 5911582"/>
              <a:gd name="connsiteY79-3220" fmla="*/ 8646141 h 8646493"/>
              <a:gd name="connsiteX80-3221" fmla="*/ 3355473 w 5911582"/>
              <a:gd name="connsiteY80-3222" fmla="*/ 8529702 h 8646493"/>
              <a:gd name="connsiteX0-3223" fmla="*/ 3355473 w 5911582"/>
              <a:gd name="connsiteY0-3224" fmla="*/ 8529702 h 8646493"/>
              <a:gd name="connsiteX1-3225" fmla="*/ 3002901 w 5911582"/>
              <a:gd name="connsiteY1-3226" fmla="*/ 7912348 h 8646493"/>
              <a:gd name="connsiteX2-3227" fmla="*/ 2947946 w 5911582"/>
              <a:gd name="connsiteY2-3228" fmla="*/ 6094167 h 8646493"/>
              <a:gd name="connsiteX3-3229" fmla="*/ 2938842 w 5911582"/>
              <a:gd name="connsiteY3-3230" fmla="*/ 6095444 h 8646493"/>
              <a:gd name="connsiteX4-3231" fmla="*/ 2885622 w 5911582"/>
              <a:gd name="connsiteY4-3232" fmla="*/ 4334760 h 8646493"/>
              <a:gd name="connsiteX5-3233" fmla="*/ 2881184 w 5911582"/>
              <a:gd name="connsiteY5-3234" fmla="*/ 4334879 h 8646493"/>
              <a:gd name="connsiteX6-3235" fmla="*/ 2838917 w 5911582"/>
              <a:gd name="connsiteY6-3236" fmla="*/ 2770148 h 8646493"/>
              <a:gd name="connsiteX7-3237" fmla="*/ 2833130 w 5911582"/>
              <a:gd name="connsiteY7-3238" fmla="*/ 2770303 h 8646493"/>
              <a:gd name="connsiteX8-3239" fmla="*/ 2778803 w 5911582"/>
              <a:gd name="connsiteY8-3240" fmla="*/ 759126 h 8646493"/>
              <a:gd name="connsiteX9-3241" fmla="*/ 2146519 w 5911582"/>
              <a:gd name="connsiteY9-3242" fmla="*/ 160107 h 8646493"/>
              <a:gd name="connsiteX10-3243" fmla="*/ 1547498 w 5911582"/>
              <a:gd name="connsiteY10-3244" fmla="*/ 792386 h 8646493"/>
              <a:gd name="connsiteX11-3245" fmla="*/ 1586306 w 5911582"/>
              <a:gd name="connsiteY11-3246" fmla="*/ 2228948 h 8646493"/>
              <a:gd name="connsiteX12-3247" fmla="*/ 1588412 w 5911582"/>
              <a:gd name="connsiteY12-3248" fmla="*/ 2228937 h 8646493"/>
              <a:gd name="connsiteX13-3249" fmla="*/ 1588981 w 5911582"/>
              <a:gd name="connsiteY13-3250" fmla="*/ 2327958 h 8646493"/>
              <a:gd name="connsiteX14-3251" fmla="*/ 1597703 w 5911582"/>
              <a:gd name="connsiteY14-3252" fmla="*/ 3846979 h 8646493"/>
              <a:gd name="connsiteX15-3253" fmla="*/ 1599046 w 5911582"/>
              <a:gd name="connsiteY15-3254" fmla="*/ 3846972 h 8646493"/>
              <a:gd name="connsiteX16-3255" fmla="*/ 1610686 w 5911582"/>
              <a:gd name="connsiteY16-3256" fmla="*/ 5873778 h 8646493"/>
              <a:gd name="connsiteX17-3257" fmla="*/ 858032 w 5911582"/>
              <a:gd name="connsiteY17-3258" fmla="*/ 6635126 h 8646493"/>
              <a:gd name="connsiteX18-3259" fmla="*/ 434045 w 5911582"/>
              <a:gd name="connsiteY18-3260" fmla="*/ 6508273 h 8646493"/>
              <a:gd name="connsiteX19-3261" fmla="*/ 96686 w 5911582"/>
              <a:gd name="connsiteY19-3262" fmla="*/ 5882475 h 8646493"/>
              <a:gd name="connsiteX20-3263" fmla="*/ 88982 w 5911582"/>
              <a:gd name="connsiteY20-3264" fmla="*/ 4540910 h 8646493"/>
              <a:gd name="connsiteX21-3265" fmla="*/ 86890 w 5911582"/>
              <a:gd name="connsiteY21-3266" fmla="*/ 4540915 h 8646493"/>
              <a:gd name="connsiteX22-3267" fmla="*/ 80904 w 5911582"/>
              <a:gd name="connsiteY22-3268" fmla="*/ 2724804 h 8646493"/>
              <a:gd name="connsiteX23-3269" fmla="*/ 4735 w 5911582"/>
              <a:gd name="connsiteY23-3270" fmla="*/ 235616 h 8646493"/>
              <a:gd name="connsiteX24-3271" fmla="*/ 295 w 5911582"/>
              <a:gd name="connsiteY24-3272" fmla="*/ 235719 h 8646493"/>
              <a:gd name="connsiteX25-3273" fmla="*/ 0 w 5911582"/>
              <a:gd name="connsiteY25-3274" fmla="*/ 223261 h 8646493"/>
              <a:gd name="connsiteX26-3275" fmla="*/ 144987 w 5911582"/>
              <a:gd name="connsiteY26-3276" fmla="*/ 0 h 8646493"/>
              <a:gd name="connsiteX27-3277" fmla="*/ 148232 w 5911582"/>
              <a:gd name="connsiteY27-3278" fmla="*/ 136847 h 8646493"/>
              <a:gd name="connsiteX28-3279" fmla="*/ 152365 w 5911582"/>
              <a:gd name="connsiteY28-3280" fmla="*/ 136739 h 8646493"/>
              <a:gd name="connsiteX29-3281" fmla="*/ 236178 w 5911582"/>
              <a:gd name="connsiteY29-3282" fmla="*/ 2909861 h 8646493"/>
              <a:gd name="connsiteX30-3283" fmla="*/ 234867 w 5911582"/>
              <a:gd name="connsiteY30-3284" fmla="*/ 3854806 h 8646493"/>
              <a:gd name="connsiteX31-3285" fmla="*/ 235281 w 5911582"/>
              <a:gd name="connsiteY31-3286" fmla="*/ 3854803 h 8646493"/>
              <a:gd name="connsiteX32-3287" fmla="*/ 246835 w 5911582"/>
              <a:gd name="connsiteY32-3288" fmla="*/ 5866683 h 8646493"/>
              <a:gd name="connsiteX33-3289" fmla="*/ 866236 w 5911582"/>
              <a:gd name="connsiteY33-3290" fmla="*/ 6479011 h 8646493"/>
              <a:gd name="connsiteX34-3291" fmla="*/ 1478566 w 5911582"/>
              <a:gd name="connsiteY34-3292" fmla="*/ 5859608 h 8646493"/>
              <a:gd name="connsiteX35-3293" fmla="*/ 1469311 w 5911582"/>
              <a:gd name="connsiteY35-3294" fmla="*/ 4247775 h 8646493"/>
              <a:gd name="connsiteX36-3295" fmla="*/ 1467465 w 5911582"/>
              <a:gd name="connsiteY36-3296" fmla="*/ 4247743 h 8646493"/>
              <a:gd name="connsiteX37-3297" fmla="*/ 1467931 w 5911582"/>
              <a:gd name="connsiteY37-3298" fmla="*/ 4241573 h 8646493"/>
              <a:gd name="connsiteX38-3299" fmla="*/ 1456953 w 5911582"/>
              <a:gd name="connsiteY38-3300" fmla="*/ 2330111 h 8646493"/>
              <a:gd name="connsiteX39-3301" fmla="*/ 1415108 w 5911582"/>
              <a:gd name="connsiteY39-3302" fmla="*/ 781031 h 8646493"/>
              <a:gd name="connsiteX40-3303" fmla="*/ 2151404 w 5911582"/>
              <a:gd name="connsiteY40-3304" fmla="*/ 3852 h 8646493"/>
              <a:gd name="connsiteX41-3305" fmla="*/ 2928581 w 5911582"/>
              <a:gd name="connsiteY41-3306" fmla="*/ 740147 h 8646493"/>
              <a:gd name="connsiteX42-3307" fmla="*/ 2972109 w 5911582"/>
              <a:gd name="connsiteY42-3308" fmla="*/ 2351426 h 8646493"/>
              <a:gd name="connsiteX43-3309" fmla="*/ 2977887 w 5911582"/>
              <a:gd name="connsiteY43-3310" fmla="*/ 2351120 h 8646493"/>
              <a:gd name="connsiteX44-3311" fmla="*/ 3028793 w 5911582"/>
              <a:gd name="connsiteY44-3312" fmla="*/ 4235519 h 8646493"/>
              <a:gd name="connsiteX45-3313" fmla="*/ 3032925 w 5911582"/>
              <a:gd name="connsiteY45-3314" fmla="*/ 4235398 h 8646493"/>
              <a:gd name="connsiteX46-3315" fmla="*/ 3082700 w 5911582"/>
              <a:gd name="connsiteY46-3316" fmla="*/ 5882170 h 8646493"/>
              <a:gd name="connsiteX47-3317" fmla="*/ 3091836 w 5911582"/>
              <a:gd name="connsiteY47-3318" fmla="*/ 5881894 h 8646493"/>
              <a:gd name="connsiteX48-3319" fmla="*/ 3152619 w 5911582"/>
              <a:gd name="connsiteY48-3320" fmla="*/ 7892887 h 8646493"/>
              <a:gd name="connsiteX49-3321" fmla="*/ 3786820 w 5911582"/>
              <a:gd name="connsiteY49-3322" fmla="*/ 8489873 h 8646493"/>
              <a:gd name="connsiteX50-3323" fmla="*/ 4383809 w 5911582"/>
              <a:gd name="connsiteY50-3324" fmla="*/ 7855673 h 8646493"/>
              <a:gd name="connsiteX51-3325" fmla="*/ 4350348 w 5911582"/>
              <a:gd name="connsiteY51-3326" fmla="*/ 6748573 h 8646493"/>
              <a:gd name="connsiteX52-3327" fmla="*/ 4348198 w 5911582"/>
              <a:gd name="connsiteY52-3328" fmla="*/ 6748635 h 8646493"/>
              <a:gd name="connsiteX53-3329" fmla="*/ 4332413 w 5911582"/>
              <a:gd name="connsiteY53-3330" fmla="*/ 6199725 h 8646493"/>
              <a:gd name="connsiteX54-3331" fmla="*/ 4272798 w 5911582"/>
              <a:gd name="connsiteY54-3332" fmla="*/ 4227389 h 8646493"/>
              <a:gd name="connsiteX55-3333" fmla="*/ 4274353 w 5911582"/>
              <a:gd name="connsiteY55-3334" fmla="*/ 4227343 h 8646493"/>
              <a:gd name="connsiteX56-3335" fmla="*/ 4242087 w 5911582"/>
              <a:gd name="connsiteY56-3336" fmla="*/ 3105269 h 8646493"/>
              <a:gd name="connsiteX57-3337" fmla="*/ 4977027 w 5911582"/>
              <a:gd name="connsiteY57-3338" fmla="*/ 2326810 h 8646493"/>
              <a:gd name="connsiteX58-3339" fmla="*/ 5403823 w 5911582"/>
              <a:gd name="connsiteY58-3340" fmla="*/ 2443875 h 8646493"/>
              <a:gd name="connsiteX59-3341" fmla="*/ 5755486 w 5911582"/>
              <a:gd name="connsiteY59-3342" fmla="*/ 3061747 h 8646493"/>
              <a:gd name="connsiteX60-3343" fmla="*/ 5759021 w 5911582"/>
              <a:gd name="connsiteY60-3344" fmla="*/ 3184697 h 8646493"/>
              <a:gd name="connsiteX61-3345" fmla="*/ 5762452 w 5911582"/>
              <a:gd name="connsiteY61-3346" fmla="*/ 3184590 h 8646493"/>
              <a:gd name="connsiteX62-3347" fmla="*/ 5816524 w 5911582"/>
              <a:gd name="connsiteY62-3348" fmla="*/ 4892541 h 8646493"/>
              <a:gd name="connsiteX63-3349" fmla="*/ 5873210 w 5911582"/>
              <a:gd name="connsiteY63-3350" fmla="*/ 6776633 h 8646493"/>
              <a:gd name="connsiteX64-3351" fmla="*/ 5877342 w 5911582"/>
              <a:gd name="connsiteY64-3352" fmla="*/ 6776511 h 8646493"/>
              <a:gd name="connsiteX65-3353" fmla="*/ 5911582 w 5911582"/>
              <a:gd name="connsiteY65-3354" fmla="*/ 7909324 h 8646493"/>
              <a:gd name="connsiteX66-3355" fmla="*/ 5767963 w 5911582"/>
              <a:gd name="connsiteY66-3356" fmla="*/ 8130477 h 8646493"/>
              <a:gd name="connsiteX67-3357" fmla="*/ 5730041 w 5911582"/>
              <a:gd name="connsiteY67-3358" fmla="*/ 6875874 h 8646493"/>
              <a:gd name="connsiteX68-3359" fmla="*/ 5725602 w 5911582"/>
              <a:gd name="connsiteY68-3360" fmla="*/ 6875993 h 8646493"/>
              <a:gd name="connsiteX69-3361" fmla="*/ 5605741 w 5911582"/>
              <a:gd name="connsiteY69-3362" fmla="*/ 3080990 h 8646493"/>
              <a:gd name="connsiteX70-3363" fmla="*/ 4972418 w 5911582"/>
              <a:gd name="connsiteY70-3364" fmla="*/ 2483071 h 8646493"/>
              <a:gd name="connsiteX71-3365" fmla="*/ 4374497 w 5911582"/>
              <a:gd name="connsiteY71-3366" fmla="*/ 3116397 h 8646493"/>
              <a:gd name="connsiteX72-3367" fmla="*/ 4420828 w 5911582"/>
              <a:gd name="connsiteY72-3368" fmla="*/ 4727593 h 8646493"/>
              <a:gd name="connsiteX73-3369" fmla="*/ 4422673 w 5911582"/>
              <a:gd name="connsiteY73-3370" fmla="*/ 4727581 h 8646493"/>
              <a:gd name="connsiteX74-3371" fmla="*/ 4422351 w 5911582"/>
              <a:gd name="connsiteY74-3372" fmla="*/ 4733760 h 8646493"/>
              <a:gd name="connsiteX75-3373" fmla="*/ 4454181 w 5911582"/>
              <a:gd name="connsiteY75-3374" fmla="*/ 5840717 h 8646493"/>
              <a:gd name="connsiteX76-3375" fmla="*/ 4455003 w 5911582"/>
              <a:gd name="connsiteY76-3376" fmla="*/ 5840691 h 8646493"/>
              <a:gd name="connsiteX77-3377" fmla="*/ 4516238 w 5911582"/>
              <a:gd name="connsiteY77-3378" fmla="*/ 7866607 h 8646493"/>
              <a:gd name="connsiteX78-3379" fmla="*/ 3782441 w 5911582"/>
              <a:gd name="connsiteY78-3380" fmla="*/ 8646141 h 8646493"/>
              <a:gd name="connsiteX79-3381" fmla="*/ 3355473 w 5911582"/>
              <a:gd name="connsiteY79-3382" fmla="*/ 8529702 h 8646493"/>
              <a:gd name="connsiteX0-3383" fmla="*/ 3355473 w 5911582"/>
              <a:gd name="connsiteY0-3384" fmla="*/ 8529702 h 8646493"/>
              <a:gd name="connsiteX1-3385" fmla="*/ 3002901 w 5911582"/>
              <a:gd name="connsiteY1-3386" fmla="*/ 7912348 h 8646493"/>
              <a:gd name="connsiteX2-3387" fmla="*/ 2947946 w 5911582"/>
              <a:gd name="connsiteY2-3388" fmla="*/ 6094167 h 8646493"/>
              <a:gd name="connsiteX3-3389" fmla="*/ 2938842 w 5911582"/>
              <a:gd name="connsiteY3-3390" fmla="*/ 6095444 h 8646493"/>
              <a:gd name="connsiteX4-3391" fmla="*/ 2885622 w 5911582"/>
              <a:gd name="connsiteY4-3392" fmla="*/ 4334760 h 8646493"/>
              <a:gd name="connsiteX5-3393" fmla="*/ 2881184 w 5911582"/>
              <a:gd name="connsiteY5-3394" fmla="*/ 4334879 h 8646493"/>
              <a:gd name="connsiteX6-3395" fmla="*/ 2838917 w 5911582"/>
              <a:gd name="connsiteY6-3396" fmla="*/ 2770148 h 8646493"/>
              <a:gd name="connsiteX7-3397" fmla="*/ 2833130 w 5911582"/>
              <a:gd name="connsiteY7-3398" fmla="*/ 2770303 h 8646493"/>
              <a:gd name="connsiteX8-3399" fmla="*/ 2778803 w 5911582"/>
              <a:gd name="connsiteY8-3400" fmla="*/ 759126 h 8646493"/>
              <a:gd name="connsiteX9-3401" fmla="*/ 2146519 w 5911582"/>
              <a:gd name="connsiteY9-3402" fmla="*/ 160107 h 8646493"/>
              <a:gd name="connsiteX10-3403" fmla="*/ 1547498 w 5911582"/>
              <a:gd name="connsiteY10-3404" fmla="*/ 792386 h 8646493"/>
              <a:gd name="connsiteX11-3405" fmla="*/ 1586306 w 5911582"/>
              <a:gd name="connsiteY11-3406" fmla="*/ 2228948 h 8646493"/>
              <a:gd name="connsiteX12-3407" fmla="*/ 1588412 w 5911582"/>
              <a:gd name="connsiteY12-3408" fmla="*/ 2228937 h 8646493"/>
              <a:gd name="connsiteX13-3409" fmla="*/ 1588981 w 5911582"/>
              <a:gd name="connsiteY13-3410" fmla="*/ 2327958 h 8646493"/>
              <a:gd name="connsiteX14-3411" fmla="*/ 1597703 w 5911582"/>
              <a:gd name="connsiteY14-3412" fmla="*/ 3846979 h 8646493"/>
              <a:gd name="connsiteX15-3413" fmla="*/ 1599046 w 5911582"/>
              <a:gd name="connsiteY15-3414" fmla="*/ 3846972 h 8646493"/>
              <a:gd name="connsiteX16-3415" fmla="*/ 1610686 w 5911582"/>
              <a:gd name="connsiteY16-3416" fmla="*/ 5873778 h 8646493"/>
              <a:gd name="connsiteX17-3417" fmla="*/ 858032 w 5911582"/>
              <a:gd name="connsiteY17-3418" fmla="*/ 6635126 h 8646493"/>
              <a:gd name="connsiteX18-3419" fmla="*/ 434045 w 5911582"/>
              <a:gd name="connsiteY18-3420" fmla="*/ 6508273 h 8646493"/>
              <a:gd name="connsiteX19-3421" fmla="*/ 96686 w 5911582"/>
              <a:gd name="connsiteY19-3422" fmla="*/ 5882475 h 8646493"/>
              <a:gd name="connsiteX20-3423" fmla="*/ 88982 w 5911582"/>
              <a:gd name="connsiteY20-3424" fmla="*/ 4540910 h 8646493"/>
              <a:gd name="connsiteX21-3425" fmla="*/ 86890 w 5911582"/>
              <a:gd name="connsiteY21-3426" fmla="*/ 4540915 h 8646493"/>
              <a:gd name="connsiteX22-3427" fmla="*/ 80904 w 5911582"/>
              <a:gd name="connsiteY22-3428" fmla="*/ 2724804 h 8646493"/>
              <a:gd name="connsiteX23-3429" fmla="*/ 4735 w 5911582"/>
              <a:gd name="connsiteY23-3430" fmla="*/ 235616 h 8646493"/>
              <a:gd name="connsiteX24-3431" fmla="*/ 295 w 5911582"/>
              <a:gd name="connsiteY24-3432" fmla="*/ 235719 h 8646493"/>
              <a:gd name="connsiteX25-3433" fmla="*/ 0 w 5911582"/>
              <a:gd name="connsiteY25-3434" fmla="*/ 223261 h 8646493"/>
              <a:gd name="connsiteX26-3435" fmla="*/ 144987 w 5911582"/>
              <a:gd name="connsiteY26-3436" fmla="*/ 0 h 8646493"/>
              <a:gd name="connsiteX27-3437" fmla="*/ 148232 w 5911582"/>
              <a:gd name="connsiteY27-3438" fmla="*/ 136847 h 8646493"/>
              <a:gd name="connsiteX28-3439" fmla="*/ 152365 w 5911582"/>
              <a:gd name="connsiteY28-3440" fmla="*/ 136739 h 8646493"/>
              <a:gd name="connsiteX29-3441" fmla="*/ 234867 w 5911582"/>
              <a:gd name="connsiteY29-3442" fmla="*/ 3854806 h 8646493"/>
              <a:gd name="connsiteX30-3443" fmla="*/ 235281 w 5911582"/>
              <a:gd name="connsiteY30-3444" fmla="*/ 3854803 h 8646493"/>
              <a:gd name="connsiteX31-3445" fmla="*/ 246835 w 5911582"/>
              <a:gd name="connsiteY31-3446" fmla="*/ 5866683 h 8646493"/>
              <a:gd name="connsiteX32-3447" fmla="*/ 866236 w 5911582"/>
              <a:gd name="connsiteY32-3448" fmla="*/ 6479011 h 8646493"/>
              <a:gd name="connsiteX33-3449" fmla="*/ 1478566 w 5911582"/>
              <a:gd name="connsiteY33-3450" fmla="*/ 5859608 h 8646493"/>
              <a:gd name="connsiteX34-3451" fmla="*/ 1469311 w 5911582"/>
              <a:gd name="connsiteY34-3452" fmla="*/ 4247775 h 8646493"/>
              <a:gd name="connsiteX35-3453" fmla="*/ 1467465 w 5911582"/>
              <a:gd name="connsiteY35-3454" fmla="*/ 4247743 h 8646493"/>
              <a:gd name="connsiteX36-3455" fmla="*/ 1467931 w 5911582"/>
              <a:gd name="connsiteY36-3456" fmla="*/ 4241573 h 8646493"/>
              <a:gd name="connsiteX37-3457" fmla="*/ 1456953 w 5911582"/>
              <a:gd name="connsiteY37-3458" fmla="*/ 2330111 h 8646493"/>
              <a:gd name="connsiteX38-3459" fmla="*/ 1415108 w 5911582"/>
              <a:gd name="connsiteY38-3460" fmla="*/ 781031 h 8646493"/>
              <a:gd name="connsiteX39-3461" fmla="*/ 2151404 w 5911582"/>
              <a:gd name="connsiteY39-3462" fmla="*/ 3852 h 8646493"/>
              <a:gd name="connsiteX40-3463" fmla="*/ 2928581 w 5911582"/>
              <a:gd name="connsiteY40-3464" fmla="*/ 740147 h 8646493"/>
              <a:gd name="connsiteX41-3465" fmla="*/ 2972109 w 5911582"/>
              <a:gd name="connsiteY41-3466" fmla="*/ 2351426 h 8646493"/>
              <a:gd name="connsiteX42-3467" fmla="*/ 2977887 w 5911582"/>
              <a:gd name="connsiteY42-3468" fmla="*/ 2351120 h 8646493"/>
              <a:gd name="connsiteX43-3469" fmla="*/ 3028793 w 5911582"/>
              <a:gd name="connsiteY43-3470" fmla="*/ 4235519 h 8646493"/>
              <a:gd name="connsiteX44-3471" fmla="*/ 3032925 w 5911582"/>
              <a:gd name="connsiteY44-3472" fmla="*/ 4235398 h 8646493"/>
              <a:gd name="connsiteX45-3473" fmla="*/ 3082700 w 5911582"/>
              <a:gd name="connsiteY45-3474" fmla="*/ 5882170 h 8646493"/>
              <a:gd name="connsiteX46-3475" fmla="*/ 3091836 w 5911582"/>
              <a:gd name="connsiteY46-3476" fmla="*/ 5881894 h 8646493"/>
              <a:gd name="connsiteX47-3477" fmla="*/ 3152619 w 5911582"/>
              <a:gd name="connsiteY47-3478" fmla="*/ 7892887 h 8646493"/>
              <a:gd name="connsiteX48-3479" fmla="*/ 3786820 w 5911582"/>
              <a:gd name="connsiteY48-3480" fmla="*/ 8489873 h 8646493"/>
              <a:gd name="connsiteX49-3481" fmla="*/ 4383809 w 5911582"/>
              <a:gd name="connsiteY49-3482" fmla="*/ 7855673 h 8646493"/>
              <a:gd name="connsiteX50-3483" fmla="*/ 4350348 w 5911582"/>
              <a:gd name="connsiteY50-3484" fmla="*/ 6748573 h 8646493"/>
              <a:gd name="connsiteX51-3485" fmla="*/ 4348198 w 5911582"/>
              <a:gd name="connsiteY51-3486" fmla="*/ 6748635 h 8646493"/>
              <a:gd name="connsiteX52-3487" fmla="*/ 4332413 w 5911582"/>
              <a:gd name="connsiteY52-3488" fmla="*/ 6199725 h 8646493"/>
              <a:gd name="connsiteX53-3489" fmla="*/ 4272798 w 5911582"/>
              <a:gd name="connsiteY53-3490" fmla="*/ 4227389 h 8646493"/>
              <a:gd name="connsiteX54-3491" fmla="*/ 4274353 w 5911582"/>
              <a:gd name="connsiteY54-3492" fmla="*/ 4227343 h 8646493"/>
              <a:gd name="connsiteX55-3493" fmla="*/ 4242087 w 5911582"/>
              <a:gd name="connsiteY55-3494" fmla="*/ 3105269 h 8646493"/>
              <a:gd name="connsiteX56-3495" fmla="*/ 4977027 w 5911582"/>
              <a:gd name="connsiteY56-3496" fmla="*/ 2326810 h 8646493"/>
              <a:gd name="connsiteX57-3497" fmla="*/ 5403823 w 5911582"/>
              <a:gd name="connsiteY57-3498" fmla="*/ 2443875 h 8646493"/>
              <a:gd name="connsiteX58-3499" fmla="*/ 5755486 w 5911582"/>
              <a:gd name="connsiteY58-3500" fmla="*/ 3061747 h 8646493"/>
              <a:gd name="connsiteX59-3501" fmla="*/ 5759021 w 5911582"/>
              <a:gd name="connsiteY59-3502" fmla="*/ 3184697 h 8646493"/>
              <a:gd name="connsiteX60-3503" fmla="*/ 5762452 w 5911582"/>
              <a:gd name="connsiteY60-3504" fmla="*/ 3184590 h 8646493"/>
              <a:gd name="connsiteX61-3505" fmla="*/ 5816524 w 5911582"/>
              <a:gd name="connsiteY61-3506" fmla="*/ 4892541 h 8646493"/>
              <a:gd name="connsiteX62-3507" fmla="*/ 5873210 w 5911582"/>
              <a:gd name="connsiteY62-3508" fmla="*/ 6776633 h 8646493"/>
              <a:gd name="connsiteX63-3509" fmla="*/ 5877342 w 5911582"/>
              <a:gd name="connsiteY63-3510" fmla="*/ 6776511 h 8646493"/>
              <a:gd name="connsiteX64-3511" fmla="*/ 5911582 w 5911582"/>
              <a:gd name="connsiteY64-3512" fmla="*/ 7909324 h 8646493"/>
              <a:gd name="connsiteX65-3513" fmla="*/ 5767963 w 5911582"/>
              <a:gd name="connsiteY65-3514" fmla="*/ 8130477 h 8646493"/>
              <a:gd name="connsiteX66-3515" fmla="*/ 5730041 w 5911582"/>
              <a:gd name="connsiteY66-3516" fmla="*/ 6875874 h 8646493"/>
              <a:gd name="connsiteX67-3517" fmla="*/ 5725602 w 5911582"/>
              <a:gd name="connsiteY67-3518" fmla="*/ 6875993 h 8646493"/>
              <a:gd name="connsiteX68-3519" fmla="*/ 5605741 w 5911582"/>
              <a:gd name="connsiteY68-3520" fmla="*/ 3080990 h 8646493"/>
              <a:gd name="connsiteX69-3521" fmla="*/ 4972418 w 5911582"/>
              <a:gd name="connsiteY69-3522" fmla="*/ 2483071 h 8646493"/>
              <a:gd name="connsiteX70-3523" fmla="*/ 4374497 w 5911582"/>
              <a:gd name="connsiteY70-3524" fmla="*/ 3116397 h 8646493"/>
              <a:gd name="connsiteX71-3525" fmla="*/ 4420828 w 5911582"/>
              <a:gd name="connsiteY71-3526" fmla="*/ 4727593 h 8646493"/>
              <a:gd name="connsiteX72-3527" fmla="*/ 4422673 w 5911582"/>
              <a:gd name="connsiteY72-3528" fmla="*/ 4727581 h 8646493"/>
              <a:gd name="connsiteX73-3529" fmla="*/ 4422351 w 5911582"/>
              <a:gd name="connsiteY73-3530" fmla="*/ 4733760 h 8646493"/>
              <a:gd name="connsiteX74-3531" fmla="*/ 4454181 w 5911582"/>
              <a:gd name="connsiteY74-3532" fmla="*/ 5840717 h 8646493"/>
              <a:gd name="connsiteX75-3533" fmla="*/ 4455003 w 5911582"/>
              <a:gd name="connsiteY75-3534" fmla="*/ 5840691 h 8646493"/>
              <a:gd name="connsiteX76-3535" fmla="*/ 4516238 w 5911582"/>
              <a:gd name="connsiteY76-3536" fmla="*/ 7866607 h 8646493"/>
              <a:gd name="connsiteX77-3537" fmla="*/ 3782441 w 5911582"/>
              <a:gd name="connsiteY77-3538" fmla="*/ 8646141 h 8646493"/>
              <a:gd name="connsiteX78-3539" fmla="*/ 3355473 w 5911582"/>
              <a:gd name="connsiteY78-3540" fmla="*/ 8529702 h 8646493"/>
              <a:gd name="connsiteX0-3541" fmla="*/ 3355473 w 5911582"/>
              <a:gd name="connsiteY0-3542" fmla="*/ 8529702 h 8646493"/>
              <a:gd name="connsiteX1-3543" fmla="*/ 3002901 w 5911582"/>
              <a:gd name="connsiteY1-3544" fmla="*/ 7912348 h 8646493"/>
              <a:gd name="connsiteX2-3545" fmla="*/ 2947946 w 5911582"/>
              <a:gd name="connsiteY2-3546" fmla="*/ 6094167 h 8646493"/>
              <a:gd name="connsiteX3-3547" fmla="*/ 2938842 w 5911582"/>
              <a:gd name="connsiteY3-3548" fmla="*/ 6095444 h 8646493"/>
              <a:gd name="connsiteX4-3549" fmla="*/ 2885622 w 5911582"/>
              <a:gd name="connsiteY4-3550" fmla="*/ 4334760 h 8646493"/>
              <a:gd name="connsiteX5-3551" fmla="*/ 2881184 w 5911582"/>
              <a:gd name="connsiteY5-3552" fmla="*/ 4334879 h 8646493"/>
              <a:gd name="connsiteX6-3553" fmla="*/ 2838917 w 5911582"/>
              <a:gd name="connsiteY6-3554" fmla="*/ 2770148 h 8646493"/>
              <a:gd name="connsiteX7-3555" fmla="*/ 2833130 w 5911582"/>
              <a:gd name="connsiteY7-3556" fmla="*/ 2770303 h 8646493"/>
              <a:gd name="connsiteX8-3557" fmla="*/ 2778803 w 5911582"/>
              <a:gd name="connsiteY8-3558" fmla="*/ 759126 h 8646493"/>
              <a:gd name="connsiteX9-3559" fmla="*/ 2146519 w 5911582"/>
              <a:gd name="connsiteY9-3560" fmla="*/ 160107 h 8646493"/>
              <a:gd name="connsiteX10-3561" fmla="*/ 1547498 w 5911582"/>
              <a:gd name="connsiteY10-3562" fmla="*/ 792386 h 8646493"/>
              <a:gd name="connsiteX11-3563" fmla="*/ 1586306 w 5911582"/>
              <a:gd name="connsiteY11-3564" fmla="*/ 2228948 h 8646493"/>
              <a:gd name="connsiteX12-3565" fmla="*/ 1588412 w 5911582"/>
              <a:gd name="connsiteY12-3566" fmla="*/ 2228937 h 8646493"/>
              <a:gd name="connsiteX13-3567" fmla="*/ 1588981 w 5911582"/>
              <a:gd name="connsiteY13-3568" fmla="*/ 2327958 h 8646493"/>
              <a:gd name="connsiteX14-3569" fmla="*/ 1597703 w 5911582"/>
              <a:gd name="connsiteY14-3570" fmla="*/ 3846979 h 8646493"/>
              <a:gd name="connsiteX15-3571" fmla="*/ 1599046 w 5911582"/>
              <a:gd name="connsiteY15-3572" fmla="*/ 3846972 h 8646493"/>
              <a:gd name="connsiteX16-3573" fmla="*/ 1610686 w 5911582"/>
              <a:gd name="connsiteY16-3574" fmla="*/ 5873778 h 8646493"/>
              <a:gd name="connsiteX17-3575" fmla="*/ 858032 w 5911582"/>
              <a:gd name="connsiteY17-3576" fmla="*/ 6635126 h 8646493"/>
              <a:gd name="connsiteX18-3577" fmla="*/ 434045 w 5911582"/>
              <a:gd name="connsiteY18-3578" fmla="*/ 6508273 h 8646493"/>
              <a:gd name="connsiteX19-3579" fmla="*/ 96686 w 5911582"/>
              <a:gd name="connsiteY19-3580" fmla="*/ 5882475 h 8646493"/>
              <a:gd name="connsiteX20-3581" fmla="*/ 88982 w 5911582"/>
              <a:gd name="connsiteY20-3582" fmla="*/ 4540910 h 8646493"/>
              <a:gd name="connsiteX21-3583" fmla="*/ 86890 w 5911582"/>
              <a:gd name="connsiteY21-3584" fmla="*/ 4540915 h 8646493"/>
              <a:gd name="connsiteX22-3585" fmla="*/ 80904 w 5911582"/>
              <a:gd name="connsiteY22-3586" fmla="*/ 2724804 h 8646493"/>
              <a:gd name="connsiteX23-3587" fmla="*/ 4735 w 5911582"/>
              <a:gd name="connsiteY23-3588" fmla="*/ 235616 h 8646493"/>
              <a:gd name="connsiteX24-3589" fmla="*/ 295 w 5911582"/>
              <a:gd name="connsiteY24-3590" fmla="*/ 235719 h 8646493"/>
              <a:gd name="connsiteX25-3591" fmla="*/ 0 w 5911582"/>
              <a:gd name="connsiteY25-3592" fmla="*/ 223261 h 8646493"/>
              <a:gd name="connsiteX26-3593" fmla="*/ 144987 w 5911582"/>
              <a:gd name="connsiteY26-3594" fmla="*/ 0 h 8646493"/>
              <a:gd name="connsiteX27-3595" fmla="*/ 148232 w 5911582"/>
              <a:gd name="connsiteY27-3596" fmla="*/ 136847 h 8646493"/>
              <a:gd name="connsiteX28-3597" fmla="*/ 152365 w 5911582"/>
              <a:gd name="connsiteY28-3598" fmla="*/ 136739 h 8646493"/>
              <a:gd name="connsiteX29-3599" fmla="*/ 234867 w 5911582"/>
              <a:gd name="connsiteY29-3600" fmla="*/ 3854806 h 8646493"/>
              <a:gd name="connsiteX30-3601" fmla="*/ 235281 w 5911582"/>
              <a:gd name="connsiteY30-3602" fmla="*/ 3854803 h 8646493"/>
              <a:gd name="connsiteX31-3603" fmla="*/ 246835 w 5911582"/>
              <a:gd name="connsiteY31-3604" fmla="*/ 5866683 h 8646493"/>
              <a:gd name="connsiteX32-3605" fmla="*/ 866236 w 5911582"/>
              <a:gd name="connsiteY32-3606" fmla="*/ 6479011 h 8646493"/>
              <a:gd name="connsiteX33-3607" fmla="*/ 1478566 w 5911582"/>
              <a:gd name="connsiteY33-3608" fmla="*/ 5859608 h 8646493"/>
              <a:gd name="connsiteX34-3609" fmla="*/ 1469311 w 5911582"/>
              <a:gd name="connsiteY34-3610" fmla="*/ 4247775 h 8646493"/>
              <a:gd name="connsiteX35-3611" fmla="*/ 1467465 w 5911582"/>
              <a:gd name="connsiteY35-3612" fmla="*/ 4247743 h 8646493"/>
              <a:gd name="connsiteX36-3613" fmla="*/ 1467931 w 5911582"/>
              <a:gd name="connsiteY36-3614" fmla="*/ 4241573 h 8646493"/>
              <a:gd name="connsiteX37-3615" fmla="*/ 1456953 w 5911582"/>
              <a:gd name="connsiteY37-3616" fmla="*/ 2330111 h 8646493"/>
              <a:gd name="connsiteX38-3617" fmla="*/ 1415108 w 5911582"/>
              <a:gd name="connsiteY38-3618" fmla="*/ 781031 h 8646493"/>
              <a:gd name="connsiteX39-3619" fmla="*/ 2151404 w 5911582"/>
              <a:gd name="connsiteY39-3620" fmla="*/ 3852 h 8646493"/>
              <a:gd name="connsiteX40-3621" fmla="*/ 2928581 w 5911582"/>
              <a:gd name="connsiteY40-3622" fmla="*/ 740147 h 8646493"/>
              <a:gd name="connsiteX41-3623" fmla="*/ 2972109 w 5911582"/>
              <a:gd name="connsiteY41-3624" fmla="*/ 2351426 h 8646493"/>
              <a:gd name="connsiteX42-3625" fmla="*/ 2977887 w 5911582"/>
              <a:gd name="connsiteY42-3626" fmla="*/ 2351120 h 8646493"/>
              <a:gd name="connsiteX43-3627" fmla="*/ 3028793 w 5911582"/>
              <a:gd name="connsiteY43-3628" fmla="*/ 4235519 h 8646493"/>
              <a:gd name="connsiteX44-3629" fmla="*/ 3032925 w 5911582"/>
              <a:gd name="connsiteY44-3630" fmla="*/ 4235398 h 8646493"/>
              <a:gd name="connsiteX45-3631" fmla="*/ 3082700 w 5911582"/>
              <a:gd name="connsiteY45-3632" fmla="*/ 5882170 h 8646493"/>
              <a:gd name="connsiteX46-3633" fmla="*/ 3152619 w 5911582"/>
              <a:gd name="connsiteY46-3634" fmla="*/ 7892887 h 8646493"/>
              <a:gd name="connsiteX47-3635" fmla="*/ 3786820 w 5911582"/>
              <a:gd name="connsiteY47-3636" fmla="*/ 8489873 h 8646493"/>
              <a:gd name="connsiteX48-3637" fmla="*/ 4383809 w 5911582"/>
              <a:gd name="connsiteY48-3638" fmla="*/ 7855673 h 8646493"/>
              <a:gd name="connsiteX49-3639" fmla="*/ 4350348 w 5911582"/>
              <a:gd name="connsiteY49-3640" fmla="*/ 6748573 h 8646493"/>
              <a:gd name="connsiteX50-3641" fmla="*/ 4348198 w 5911582"/>
              <a:gd name="connsiteY50-3642" fmla="*/ 6748635 h 8646493"/>
              <a:gd name="connsiteX51-3643" fmla="*/ 4332413 w 5911582"/>
              <a:gd name="connsiteY51-3644" fmla="*/ 6199725 h 8646493"/>
              <a:gd name="connsiteX52-3645" fmla="*/ 4272798 w 5911582"/>
              <a:gd name="connsiteY52-3646" fmla="*/ 4227389 h 8646493"/>
              <a:gd name="connsiteX53-3647" fmla="*/ 4274353 w 5911582"/>
              <a:gd name="connsiteY53-3648" fmla="*/ 4227343 h 8646493"/>
              <a:gd name="connsiteX54-3649" fmla="*/ 4242087 w 5911582"/>
              <a:gd name="connsiteY54-3650" fmla="*/ 3105269 h 8646493"/>
              <a:gd name="connsiteX55-3651" fmla="*/ 4977027 w 5911582"/>
              <a:gd name="connsiteY55-3652" fmla="*/ 2326810 h 8646493"/>
              <a:gd name="connsiteX56-3653" fmla="*/ 5403823 w 5911582"/>
              <a:gd name="connsiteY56-3654" fmla="*/ 2443875 h 8646493"/>
              <a:gd name="connsiteX57-3655" fmla="*/ 5755486 w 5911582"/>
              <a:gd name="connsiteY57-3656" fmla="*/ 3061747 h 8646493"/>
              <a:gd name="connsiteX58-3657" fmla="*/ 5759021 w 5911582"/>
              <a:gd name="connsiteY58-3658" fmla="*/ 3184697 h 8646493"/>
              <a:gd name="connsiteX59-3659" fmla="*/ 5762452 w 5911582"/>
              <a:gd name="connsiteY59-3660" fmla="*/ 3184590 h 8646493"/>
              <a:gd name="connsiteX60-3661" fmla="*/ 5816524 w 5911582"/>
              <a:gd name="connsiteY60-3662" fmla="*/ 4892541 h 8646493"/>
              <a:gd name="connsiteX61-3663" fmla="*/ 5873210 w 5911582"/>
              <a:gd name="connsiteY61-3664" fmla="*/ 6776633 h 8646493"/>
              <a:gd name="connsiteX62-3665" fmla="*/ 5877342 w 5911582"/>
              <a:gd name="connsiteY62-3666" fmla="*/ 6776511 h 8646493"/>
              <a:gd name="connsiteX63-3667" fmla="*/ 5911582 w 5911582"/>
              <a:gd name="connsiteY63-3668" fmla="*/ 7909324 h 8646493"/>
              <a:gd name="connsiteX64-3669" fmla="*/ 5767963 w 5911582"/>
              <a:gd name="connsiteY64-3670" fmla="*/ 8130477 h 8646493"/>
              <a:gd name="connsiteX65-3671" fmla="*/ 5730041 w 5911582"/>
              <a:gd name="connsiteY65-3672" fmla="*/ 6875874 h 8646493"/>
              <a:gd name="connsiteX66-3673" fmla="*/ 5725602 w 5911582"/>
              <a:gd name="connsiteY66-3674" fmla="*/ 6875993 h 8646493"/>
              <a:gd name="connsiteX67-3675" fmla="*/ 5605741 w 5911582"/>
              <a:gd name="connsiteY67-3676" fmla="*/ 3080990 h 8646493"/>
              <a:gd name="connsiteX68-3677" fmla="*/ 4972418 w 5911582"/>
              <a:gd name="connsiteY68-3678" fmla="*/ 2483071 h 8646493"/>
              <a:gd name="connsiteX69-3679" fmla="*/ 4374497 w 5911582"/>
              <a:gd name="connsiteY69-3680" fmla="*/ 3116397 h 8646493"/>
              <a:gd name="connsiteX70-3681" fmla="*/ 4420828 w 5911582"/>
              <a:gd name="connsiteY70-3682" fmla="*/ 4727593 h 8646493"/>
              <a:gd name="connsiteX71-3683" fmla="*/ 4422673 w 5911582"/>
              <a:gd name="connsiteY71-3684" fmla="*/ 4727581 h 8646493"/>
              <a:gd name="connsiteX72-3685" fmla="*/ 4422351 w 5911582"/>
              <a:gd name="connsiteY72-3686" fmla="*/ 4733760 h 8646493"/>
              <a:gd name="connsiteX73-3687" fmla="*/ 4454181 w 5911582"/>
              <a:gd name="connsiteY73-3688" fmla="*/ 5840717 h 8646493"/>
              <a:gd name="connsiteX74-3689" fmla="*/ 4455003 w 5911582"/>
              <a:gd name="connsiteY74-3690" fmla="*/ 5840691 h 8646493"/>
              <a:gd name="connsiteX75-3691" fmla="*/ 4516238 w 5911582"/>
              <a:gd name="connsiteY75-3692" fmla="*/ 7866607 h 8646493"/>
              <a:gd name="connsiteX76-3693" fmla="*/ 3782441 w 5911582"/>
              <a:gd name="connsiteY76-3694" fmla="*/ 8646141 h 8646493"/>
              <a:gd name="connsiteX77-3695" fmla="*/ 3355473 w 5911582"/>
              <a:gd name="connsiteY77-3696" fmla="*/ 8529702 h 8646493"/>
              <a:gd name="connsiteX0-3697" fmla="*/ 3355473 w 5911582"/>
              <a:gd name="connsiteY0-3698" fmla="*/ 8529702 h 8646493"/>
              <a:gd name="connsiteX1-3699" fmla="*/ 3002901 w 5911582"/>
              <a:gd name="connsiteY1-3700" fmla="*/ 7912348 h 8646493"/>
              <a:gd name="connsiteX2-3701" fmla="*/ 2947946 w 5911582"/>
              <a:gd name="connsiteY2-3702" fmla="*/ 6094167 h 8646493"/>
              <a:gd name="connsiteX3-3703" fmla="*/ 2938842 w 5911582"/>
              <a:gd name="connsiteY3-3704" fmla="*/ 6095444 h 8646493"/>
              <a:gd name="connsiteX4-3705" fmla="*/ 2885622 w 5911582"/>
              <a:gd name="connsiteY4-3706" fmla="*/ 4334760 h 8646493"/>
              <a:gd name="connsiteX5-3707" fmla="*/ 2881184 w 5911582"/>
              <a:gd name="connsiteY5-3708" fmla="*/ 4334879 h 8646493"/>
              <a:gd name="connsiteX6-3709" fmla="*/ 2838917 w 5911582"/>
              <a:gd name="connsiteY6-3710" fmla="*/ 2770148 h 8646493"/>
              <a:gd name="connsiteX7-3711" fmla="*/ 2833130 w 5911582"/>
              <a:gd name="connsiteY7-3712" fmla="*/ 2770303 h 8646493"/>
              <a:gd name="connsiteX8-3713" fmla="*/ 2778803 w 5911582"/>
              <a:gd name="connsiteY8-3714" fmla="*/ 759126 h 8646493"/>
              <a:gd name="connsiteX9-3715" fmla="*/ 2146519 w 5911582"/>
              <a:gd name="connsiteY9-3716" fmla="*/ 160107 h 8646493"/>
              <a:gd name="connsiteX10-3717" fmla="*/ 1547498 w 5911582"/>
              <a:gd name="connsiteY10-3718" fmla="*/ 792386 h 8646493"/>
              <a:gd name="connsiteX11-3719" fmla="*/ 1586306 w 5911582"/>
              <a:gd name="connsiteY11-3720" fmla="*/ 2228948 h 8646493"/>
              <a:gd name="connsiteX12-3721" fmla="*/ 1588412 w 5911582"/>
              <a:gd name="connsiteY12-3722" fmla="*/ 2228937 h 8646493"/>
              <a:gd name="connsiteX13-3723" fmla="*/ 1588981 w 5911582"/>
              <a:gd name="connsiteY13-3724" fmla="*/ 2327958 h 8646493"/>
              <a:gd name="connsiteX14-3725" fmla="*/ 1597703 w 5911582"/>
              <a:gd name="connsiteY14-3726" fmla="*/ 3846979 h 8646493"/>
              <a:gd name="connsiteX15-3727" fmla="*/ 1599046 w 5911582"/>
              <a:gd name="connsiteY15-3728" fmla="*/ 3846972 h 8646493"/>
              <a:gd name="connsiteX16-3729" fmla="*/ 1610686 w 5911582"/>
              <a:gd name="connsiteY16-3730" fmla="*/ 5873778 h 8646493"/>
              <a:gd name="connsiteX17-3731" fmla="*/ 858032 w 5911582"/>
              <a:gd name="connsiteY17-3732" fmla="*/ 6635126 h 8646493"/>
              <a:gd name="connsiteX18-3733" fmla="*/ 434045 w 5911582"/>
              <a:gd name="connsiteY18-3734" fmla="*/ 6508273 h 8646493"/>
              <a:gd name="connsiteX19-3735" fmla="*/ 96686 w 5911582"/>
              <a:gd name="connsiteY19-3736" fmla="*/ 5882475 h 8646493"/>
              <a:gd name="connsiteX20-3737" fmla="*/ 88982 w 5911582"/>
              <a:gd name="connsiteY20-3738" fmla="*/ 4540910 h 8646493"/>
              <a:gd name="connsiteX21-3739" fmla="*/ 86890 w 5911582"/>
              <a:gd name="connsiteY21-3740" fmla="*/ 4540915 h 8646493"/>
              <a:gd name="connsiteX22-3741" fmla="*/ 80904 w 5911582"/>
              <a:gd name="connsiteY22-3742" fmla="*/ 2724804 h 8646493"/>
              <a:gd name="connsiteX23-3743" fmla="*/ 4735 w 5911582"/>
              <a:gd name="connsiteY23-3744" fmla="*/ 235616 h 8646493"/>
              <a:gd name="connsiteX24-3745" fmla="*/ 295 w 5911582"/>
              <a:gd name="connsiteY24-3746" fmla="*/ 235719 h 8646493"/>
              <a:gd name="connsiteX25-3747" fmla="*/ 0 w 5911582"/>
              <a:gd name="connsiteY25-3748" fmla="*/ 223261 h 8646493"/>
              <a:gd name="connsiteX26-3749" fmla="*/ 144987 w 5911582"/>
              <a:gd name="connsiteY26-3750" fmla="*/ 0 h 8646493"/>
              <a:gd name="connsiteX27-3751" fmla="*/ 148232 w 5911582"/>
              <a:gd name="connsiteY27-3752" fmla="*/ 136847 h 8646493"/>
              <a:gd name="connsiteX28-3753" fmla="*/ 152365 w 5911582"/>
              <a:gd name="connsiteY28-3754" fmla="*/ 136739 h 8646493"/>
              <a:gd name="connsiteX29-3755" fmla="*/ 234867 w 5911582"/>
              <a:gd name="connsiteY29-3756" fmla="*/ 3854806 h 8646493"/>
              <a:gd name="connsiteX30-3757" fmla="*/ 235281 w 5911582"/>
              <a:gd name="connsiteY30-3758" fmla="*/ 3854803 h 8646493"/>
              <a:gd name="connsiteX31-3759" fmla="*/ 246835 w 5911582"/>
              <a:gd name="connsiteY31-3760" fmla="*/ 5866683 h 8646493"/>
              <a:gd name="connsiteX32-3761" fmla="*/ 866236 w 5911582"/>
              <a:gd name="connsiteY32-3762" fmla="*/ 6479011 h 8646493"/>
              <a:gd name="connsiteX33-3763" fmla="*/ 1478566 w 5911582"/>
              <a:gd name="connsiteY33-3764" fmla="*/ 5859608 h 8646493"/>
              <a:gd name="connsiteX34-3765" fmla="*/ 1469311 w 5911582"/>
              <a:gd name="connsiteY34-3766" fmla="*/ 4247775 h 8646493"/>
              <a:gd name="connsiteX35-3767" fmla="*/ 1467465 w 5911582"/>
              <a:gd name="connsiteY35-3768" fmla="*/ 4247743 h 8646493"/>
              <a:gd name="connsiteX36-3769" fmla="*/ 1467931 w 5911582"/>
              <a:gd name="connsiteY36-3770" fmla="*/ 4241573 h 8646493"/>
              <a:gd name="connsiteX37-3771" fmla="*/ 1456953 w 5911582"/>
              <a:gd name="connsiteY37-3772" fmla="*/ 2330111 h 8646493"/>
              <a:gd name="connsiteX38-3773" fmla="*/ 1415108 w 5911582"/>
              <a:gd name="connsiteY38-3774" fmla="*/ 781031 h 8646493"/>
              <a:gd name="connsiteX39-3775" fmla="*/ 2151404 w 5911582"/>
              <a:gd name="connsiteY39-3776" fmla="*/ 3852 h 8646493"/>
              <a:gd name="connsiteX40-3777" fmla="*/ 2928581 w 5911582"/>
              <a:gd name="connsiteY40-3778" fmla="*/ 740147 h 8646493"/>
              <a:gd name="connsiteX41-3779" fmla="*/ 2972109 w 5911582"/>
              <a:gd name="connsiteY41-3780" fmla="*/ 2351426 h 8646493"/>
              <a:gd name="connsiteX42-3781" fmla="*/ 2977887 w 5911582"/>
              <a:gd name="connsiteY42-3782" fmla="*/ 2351120 h 8646493"/>
              <a:gd name="connsiteX43-3783" fmla="*/ 3028793 w 5911582"/>
              <a:gd name="connsiteY43-3784" fmla="*/ 4235519 h 8646493"/>
              <a:gd name="connsiteX44-3785" fmla="*/ 3032925 w 5911582"/>
              <a:gd name="connsiteY44-3786" fmla="*/ 4235398 h 8646493"/>
              <a:gd name="connsiteX45-3787" fmla="*/ 3152619 w 5911582"/>
              <a:gd name="connsiteY45-3788" fmla="*/ 7892887 h 8646493"/>
              <a:gd name="connsiteX46-3789" fmla="*/ 3786820 w 5911582"/>
              <a:gd name="connsiteY46-3790" fmla="*/ 8489873 h 8646493"/>
              <a:gd name="connsiteX47-3791" fmla="*/ 4383809 w 5911582"/>
              <a:gd name="connsiteY47-3792" fmla="*/ 7855673 h 8646493"/>
              <a:gd name="connsiteX48-3793" fmla="*/ 4350348 w 5911582"/>
              <a:gd name="connsiteY48-3794" fmla="*/ 6748573 h 8646493"/>
              <a:gd name="connsiteX49-3795" fmla="*/ 4348198 w 5911582"/>
              <a:gd name="connsiteY49-3796" fmla="*/ 6748635 h 8646493"/>
              <a:gd name="connsiteX50-3797" fmla="*/ 4332413 w 5911582"/>
              <a:gd name="connsiteY50-3798" fmla="*/ 6199725 h 8646493"/>
              <a:gd name="connsiteX51-3799" fmla="*/ 4272798 w 5911582"/>
              <a:gd name="connsiteY51-3800" fmla="*/ 4227389 h 8646493"/>
              <a:gd name="connsiteX52-3801" fmla="*/ 4274353 w 5911582"/>
              <a:gd name="connsiteY52-3802" fmla="*/ 4227343 h 8646493"/>
              <a:gd name="connsiteX53-3803" fmla="*/ 4242087 w 5911582"/>
              <a:gd name="connsiteY53-3804" fmla="*/ 3105269 h 8646493"/>
              <a:gd name="connsiteX54-3805" fmla="*/ 4977027 w 5911582"/>
              <a:gd name="connsiteY54-3806" fmla="*/ 2326810 h 8646493"/>
              <a:gd name="connsiteX55-3807" fmla="*/ 5403823 w 5911582"/>
              <a:gd name="connsiteY55-3808" fmla="*/ 2443875 h 8646493"/>
              <a:gd name="connsiteX56-3809" fmla="*/ 5755486 w 5911582"/>
              <a:gd name="connsiteY56-3810" fmla="*/ 3061747 h 8646493"/>
              <a:gd name="connsiteX57-3811" fmla="*/ 5759021 w 5911582"/>
              <a:gd name="connsiteY57-3812" fmla="*/ 3184697 h 8646493"/>
              <a:gd name="connsiteX58-3813" fmla="*/ 5762452 w 5911582"/>
              <a:gd name="connsiteY58-3814" fmla="*/ 3184590 h 8646493"/>
              <a:gd name="connsiteX59-3815" fmla="*/ 5816524 w 5911582"/>
              <a:gd name="connsiteY59-3816" fmla="*/ 4892541 h 8646493"/>
              <a:gd name="connsiteX60-3817" fmla="*/ 5873210 w 5911582"/>
              <a:gd name="connsiteY60-3818" fmla="*/ 6776633 h 8646493"/>
              <a:gd name="connsiteX61-3819" fmla="*/ 5877342 w 5911582"/>
              <a:gd name="connsiteY61-3820" fmla="*/ 6776511 h 8646493"/>
              <a:gd name="connsiteX62-3821" fmla="*/ 5911582 w 5911582"/>
              <a:gd name="connsiteY62-3822" fmla="*/ 7909324 h 8646493"/>
              <a:gd name="connsiteX63-3823" fmla="*/ 5767963 w 5911582"/>
              <a:gd name="connsiteY63-3824" fmla="*/ 8130477 h 8646493"/>
              <a:gd name="connsiteX64-3825" fmla="*/ 5730041 w 5911582"/>
              <a:gd name="connsiteY64-3826" fmla="*/ 6875874 h 8646493"/>
              <a:gd name="connsiteX65-3827" fmla="*/ 5725602 w 5911582"/>
              <a:gd name="connsiteY65-3828" fmla="*/ 6875993 h 8646493"/>
              <a:gd name="connsiteX66-3829" fmla="*/ 5605741 w 5911582"/>
              <a:gd name="connsiteY66-3830" fmla="*/ 3080990 h 8646493"/>
              <a:gd name="connsiteX67-3831" fmla="*/ 4972418 w 5911582"/>
              <a:gd name="connsiteY67-3832" fmla="*/ 2483071 h 8646493"/>
              <a:gd name="connsiteX68-3833" fmla="*/ 4374497 w 5911582"/>
              <a:gd name="connsiteY68-3834" fmla="*/ 3116397 h 8646493"/>
              <a:gd name="connsiteX69-3835" fmla="*/ 4420828 w 5911582"/>
              <a:gd name="connsiteY69-3836" fmla="*/ 4727593 h 8646493"/>
              <a:gd name="connsiteX70-3837" fmla="*/ 4422673 w 5911582"/>
              <a:gd name="connsiteY70-3838" fmla="*/ 4727581 h 8646493"/>
              <a:gd name="connsiteX71-3839" fmla="*/ 4422351 w 5911582"/>
              <a:gd name="connsiteY71-3840" fmla="*/ 4733760 h 8646493"/>
              <a:gd name="connsiteX72-3841" fmla="*/ 4454181 w 5911582"/>
              <a:gd name="connsiteY72-3842" fmla="*/ 5840717 h 8646493"/>
              <a:gd name="connsiteX73-3843" fmla="*/ 4455003 w 5911582"/>
              <a:gd name="connsiteY73-3844" fmla="*/ 5840691 h 8646493"/>
              <a:gd name="connsiteX74-3845" fmla="*/ 4516238 w 5911582"/>
              <a:gd name="connsiteY74-3846" fmla="*/ 7866607 h 8646493"/>
              <a:gd name="connsiteX75-3847" fmla="*/ 3782441 w 5911582"/>
              <a:gd name="connsiteY75-3848" fmla="*/ 8646141 h 8646493"/>
              <a:gd name="connsiteX76-3849" fmla="*/ 3355473 w 5911582"/>
              <a:gd name="connsiteY76-3850" fmla="*/ 8529702 h 8646493"/>
              <a:gd name="connsiteX0-3851" fmla="*/ 3355473 w 5911582"/>
              <a:gd name="connsiteY0-3852" fmla="*/ 8529702 h 8646493"/>
              <a:gd name="connsiteX1-3853" fmla="*/ 3002901 w 5911582"/>
              <a:gd name="connsiteY1-3854" fmla="*/ 7912348 h 8646493"/>
              <a:gd name="connsiteX2-3855" fmla="*/ 2947946 w 5911582"/>
              <a:gd name="connsiteY2-3856" fmla="*/ 6094167 h 8646493"/>
              <a:gd name="connsiteX3-3857" fmla="*/ 2938842 w 5911582"/>
              <a:gd name="connsiteY3-3858" fmla="*/ 6095444 h 8646493"/>
              <a:gd name="connsiteX4-3859" fmla="*/ 2885622 w 5911582"/>
              <a:gd name="connsiteY4-3860" fmla="*/ 4334760 h 8646493"/>
              <a:gd name="connsiteX5-3861" fmla="*/ 2881184 w 5911582"/>
              <a:gd name="connsiteY5-3862" fmla="*/ 4334879 h 8646493"/>
              <a:gd name="connsiteX6-3863" fmla="*/ 2838917 w 5911582"/>
              <a:gd name="connsiteY6-3864" fmla="*/ 2770148 h 8646493"/>
              <a:gd name="connsiteX7-3865" fmla="*/ 2833130 w 5911582"/>
              <a:gd name="connsiteY7-3866" fmla="*/ 2770303 h 8646493"/>
              <a:gd name="connsiteX8-3867" fmla="*/ 2778803 w 5911582"/>
              <a:gd name="connsiteY8-3868" fmla="*/ 759126 h 8646493"/>
              <a:gd name="connsiteX9-3869" fmla="*/ 2146519 w 5911582"/>
              <a:gd name="connsiteY9-3870" fmla="*/ 160107 h 8646493"/>
              <a:gd name="connsiteX10-3871" fmla="*/ 1547498 w 5911582"/>
              <a:gd name="connsiteY10-3872" fmla="*/ 792386 h 8646493"/>
              <a:gd name="connsiteX11-3873" fmla="*/ 1586306 w 5911582"/>
              <a:gd name="connsiteY11-3874" fmla="*/ 2228948 h 8646493"/>
              <a:gd name="connsiteX12-3875" fmla="*/ 1588412 w 5911582"/>
              <a:gd name="connsiteY12-3876" fmla="*/ 2228937 h 8646493"/>
              <a:gd name="connsiteX13-3877" fmla="*/ 1588981 w 5911582"/>
              <a:gd name="connsiteY13-3878" fmla="*/ 2327958 h 8646493"/>
              <a:gd name="connsiteX14-3879" fmla="*/ 1597703 w 5911582"/>
              <a:gd name="connsiteY14-3880" fmla="*/ 3846979 h 8646493"/>
              <a:gd name="connsiteX15-3881" fmla="*/ 1599046 w 5911582"/>
              <a:gd name="connsiteY15-3882" fmla="*/ 3846972 h 8646493"/>
              <a:gd name="connsiteX16-3883" fmla="*/ 1610686 w 5911582"/>
              <a:gd name="connsiteY16-3884" fmla="*/ 5873778 h 8646493"/>
              <a:gd name="connsiteX17-3885" fmla="*/ 858032 w 5911582"/>
              <a:gd name="connsiteY17-3886" fmla="*/ 6635126 h 8646493"/>
              <a:gd name="connsiteX18-3887" fmla="*/ 434045 w 5911582"/>
              <a:gd name="connsiteY18-3888" fmla="*/ 6508273 h 8646493"/>
              <a:gd name="connsiteX19-3889" fmla="*/ 96686 w 5911582"/>
              <a:gd name="connsiteY19-3890" fmla="*/ 5882475 h 8646493"/>
              <a:gd name="connsiteX20-3891" fmla="*/ 88982 w 5911582"/>
              <a:gd name="connsiteY20-3892" fmla="*/ 4540910 h 8646493"/>
              <a:gd name="connsiteX21-3893" fmla="*/ 86890 w 5911582"/>
              <a:gd name="connsiteY21-3894" fmla="*/ 4540915 h 8646493"/>
              <a:gd name="connsiteX22-3895" fmla="*/ 80904 w 5911582"/>
              <a:gd name="connsiteY22-3896" fmla="*/ 2724804 h 8646493"/>
              <a:gd name="connsiteX23-3897" fmla="*/ 4735 w 5911582"/>
              <a:gd name="connsiteY23-3898" fmla="*/ 235616 h 8646493"/>
              <a:gd name="connsiteX24-3899" fmla="*/ 295 w 5911582"/>
              <a:gd name="connsiteY24-3900" fmla="*/ 235719 h 8646493"/>
              <a:gd name="connsiteX25-3901" fmla="*/ 0 w 5911582"/>
              <a:gd name="connsiteY25-3902" fmla="*/ 223261 h 8646493"/>
              <a:gd name="connsiteX26-3903" fmla="*/ 144987 w 5911582"/>
              <a:gd name="connsiteY26-3904" fmla="*/ 0 h 8646493"/>
              <a:gd name="connsiteX27-3905" fmla="*/ 148232 w 5911582"/>
              <a:gd name="connsiteY27-3906" fmla="*/ 136847 h 8646493"/>
              <a:gd name="connsiteX28-3907" fmla="*/ 152365 w 5911582"/>
              <a:gd name="connsiteY28-3908" fmla="*/ 136739 h 8646493"/>
              <a:gd name="connsiteX29-3909" fmla="*/ 234867 w 5911582"/>
              <a:gd name="connsiteY29-3910" fmla="*/ 3854806 h 8646493"/>
              <a:gd name="connsiteX30-3911" fmla="*/ 235281 w 5911582"/>
              <a:gd name="connsiteY30-3912" fmla="*/ 3854803 h 8646493"/>
              <a:gd name="connsiteX31-3913" fmla="*/ 246835 w 5911582"/>
              <a:gd name="connsiteY31-3914" fmla="*/ 5866683 h 8646493"/>
              <a:gd name="connsiteX32-3915" fmla="*/ 866236 w 5911582"/>
              <a:gd name="connsiteY32-3916" fmla="*/ 6479011 h 8646493"/>
              <a:gd name="connsiteX33-3917" fmla="*/ 1478566 w 5911582"/>
              <a:gd name="connsiteY33-3918" fmla="*/ 5859608 h 8646493"/>
              <a:gd name="connsiteX34-3919" fmla="*/ 1469311 w 5911582"/>
              <a:gd name="connsiteY34-3920" fmla="*/ 4247775 h 8646493"/>
              <a:gd name="connsiteX35-3921" fmla="*/ 1467465 w 5911582"/>
              <a:gd name="connsiteY35-3922" fmla="*/ 4247743 h 8646493"/>
              <a:gd name="connsiteX36-3923" fmla="*/ 1467931 w 5911582"/>
              <a:gd name="connsiteY36-3924" fmla="*/ 4241573 h 8646493"/>
              <a:gd name="connsiteX37-3925" fmla="*/ 1456953 w 5911582"/>
              <a:gd name="connsiteY37-3926" fmla="*/ 2330111 h 8646493"/>
              <a:gd name="connsiteX38-3927" fmla="*/ 1415108 w 5911582"/>
              <a:gd name="connsiteY38-3928" fmla="*/ 781031 h 8646493"/>
              <a:gd name="connsiteX39-3929" fmla="*/ 2151404 w 5911582"/>
              <a:gd name="connsiteY39-3930" fmla="*/ 3852 h 8646493"/>
              <a:gd name="connsiteX40-3931" fmla="*/ 2928581 w 5911582"/>
              <a:gd name="connsiteY40-3932" fmla="*/ 740147 h 8646493"/>
              <a:gd name="connsiteX41-3933" fmla="*/ 2972109 w 5911582"/>
              <a:gd name="connsiteY41-3934" fmla="*/ 2351426 h 8646493"/>
              <a:gd name="connsiteX42-3935" fmla="*/ 3028793 w 5911582"/>
              <a:gd name="connsiteY42-3936" fmla="*/ 4235519 h 8646493"/>
              <a:gd name="connsiteX43-3937" fmla="*/ 3032925 w 5911582"/>
              <a:gd name="connsiteY43-3938" fmla="*/ 4235398 h 8646493"/>
              <a:gd name="connsiteX44-3939" fmla="*/ 3152619 w 5911582"/>
              <a:gd name="connsiteY44-3940" fmla="*/ 7892887 h 8646493"/>
              <a:gd name="connsiteX45-3941" fmla="*/ 3786820 w 5911582"/>
              <a:gd name="connsiteY45-3942" fmla="*/ 8489873 h 8646493"/>
              <a:gd name="connsiteX46-3943" fmla="*/ 4383809 w 5911582"/>
              <a:gd name="connsiteY46-3944" fmla="*/ 7855673 h 8646493"/>
              <a:gd name="connsiteX47-3945" fmla="*/ 4350348 w 5911582"/>
              <a:gd name="connsiteY47-3946" fmla="*/ 6748573 h 8646493"/>
              <a:gd name="connsiteX48-3947" fmla="*/ 4348198 w 5911582"/>
              <a:gd name="connsiteY48-3948" fmla="*/ 6748635 h 8646493"/>
              <a:gd name="connsiteX49-3949" fmla="*/ 4332413 w 5911582"/>
              <a:gd name="connsiteY49-3950" fmla="*/ 6199725 h 8646493"/>
              <a:gd name="connsiteX50-3951" fmla="*/ 4272798 w 5911582"/>
              <a:gd name="connsiteY50-3952" fmla="*/ 4227389 h 8646493"/>
              <a:gd name="connsiteX51-3953" fmla="*/ 4274353 w 5911582"/>
              <a:gd name="connsiteY51-3954" fmla="*/ 4227343 h 8646493"/>
              <a:gd name="connsiteX52-3955" fmla="*/ 4242087 w 5911582"/>
              <a:gd name="connsiteY52-3956" fmla="*/ 3105269 h 8646493"/>
              <a:gd name="connsiteX53-3957" fmla="*/ 4977027 w 5911582"/>
              <a:gd name="connsiteY53-3958" fmla="*/ 2326810 h 8646493"/>
              <a:gd name="connsiteX54-3959" fmla="*/ 5403823 w 5911582"/>
              <a:gd name="connsiteY54-3960" fmla="*/ 2443875 h 8646493"/>
              <a:gd name="connsiteX55-3961" fmla="*/ 5755486 w 5911582"/>
              <a:gd name="connsiteY55-3962" fmla="*/ 3061747 h 8646493"/>
              <a:gd name="connsiteX56-3963" fmla="*/ 5759021 w 5911582"/>
              <a:gd name="connsiteY56-3964" fmla="*/ 3184697 h 8646493"/>
              <a:gd name="connsiteX57-3965" fmla="*/ 5762452 w 5911582"/>
              <a:gd name="connsiteY57-3966" fmla="*/ 3184590 h 8646493"/>
              <a:gd name="connsiteX58-3967" fmla="*/ 5816524 w 5911582"/>
              <a:gd name="connsiteY58-3968" fmla="*/ 4892541 h 8646493"/>
              <a:gd name="connsiteX59-3969" fmla="*/ 5873210 w 5911582"/>
              <a:gd name="connsiteY59-3970" fmla="*/ 6776633 h 8646493"/>
              <a:gd name="connsiteX60-3971" fmla="*/ 5877342 w 5911582"/>
              <a:gd name="connsiteY60-3972" fmla="*/ 6776511 h 8646493"/>
              <a:gd name="connsiteX61-3973" fmla="*/ 5911582 w 5911582"/>
              <a:gd name="connsiteY61-3974" fmla="*/ 7909324 h 8646493"/>
              <a:gd name="connsiteX62-3975" fmla="*/ 5767963 w 5911582"/>
              <a:gd name="connsiteY62-3976" fmla="*/ 8130477 h 8646493"/>
              <a:gd name="connsiteX63-3977" fmla="*/ 5730041 w 5911582"/>
              <a:gd name="connsiteY63-3978" fmla="*/ 6875874 h 8646493"/>
              <a:gd name="connsiteX64-3979" fmla="*/ 5725602 w 5911582"/>
              <a:gd name="connsiteY64-3980" fmla="*/ 6875993 h 8646493"/>
              <a:gd name="connsiteX65-3981" fmla="*/ 5605741 w 5911582"/>
              <a:gd name="connsiteY65-3982" fmla="*/ 3080990 h 8646493"/>
              <a:gd name="connsiteX66-3983" fmla="*/ 4972418 w 5911582"/>
              <a:gd name="connsiteY66-3984" fmla="*/ 2483071 h 8646493"/>
              <a:gd name="connsiteX67-3985" fmla="*/ 4374497 w 5911582"/>
              <a:gd name="connsiteY67-3986" fmla="*/ 3116397 h 8646493"/>
              <a:gd name="connsiteX68-3987" fmla="*/ 4420828 w 5911582"/>
              <a:gd name="connsiteY68-3988" fmla="*/ 4727593 h 8646493"/>
              <a:gd name="connsiteX69-3989" fmla="*/ 4422673 w 5911582"/>
              <a:gd name="connsiteY69-3990" fmla="*/ 4727581 h 8646493"/>
              <a:gd name="connsiteX70-3991" fmla="*/ 4422351 w 5911582"/>
              <a:gd name="connsiteY70-3992" fmla="*/ 4733760 h 8646493"/>
              <a:gd name="connsiteX71-3993" fmla="*/ 4454181 w 5911582"/>
              <a:gd name="connsiteY71-3994" fmla="*/ 5840717 h 8646493"/>
              <a:gd name="connsiteX72-3995" fmla="*/ 4455003 w 5911582"/>
              <a:gd name="connsiteY72-3996" fmla="*/ 5840691 h 8646493"/>
              <a:gd name="connsiteX73-3997" fmla="*/ 4516238 w 5911582"/>
              <a:gd name="connsiteY73-3998" fmla="*/ 7866607 h 8646493"/>
              <a:gd name="connsiteX74-3999" fmla="*/ 3782441 w 5911582"/>
              <a:gd name="connsiteY74-4000" fmla="*/ 8646141 h 8646493"/>
              <a:gd name="connsiteX75-4001" fmla="*/ 3355473 w 5911582"/>
              <a:gd name="connsiteY75-4002" fmla="*/ 8529702 h 8646493"/>
              <a:gd name="connsiteX0-4003" fmla="*/ 3355473 w 5911582"/>
              <a:gd name="connsiteY0-4004" fmla="*/ 8529702 h 8646493"/>
              <a:gd name="connsiteX1-4005" fmla="*/ 3002901 w 5911582"/>
              <a:gd name="connsiteY1-4006" fmla="*/ 7912348 h 8646493"/>
              <a:gd name="connsiteX2-4007" fmla="*/ 2947946 w 5911582"/>
              <a:gd name="connsiteY2-4008" fmla="*/ 6094167 h 8646493"/>
              <a:gd name="connsiteX3-4009" fmla="*/ 2938842 w 5911582"/>
              <a:gd name="connsiteY3-4010" fmla="*/ 6095444 h 8646493"/>
              <a:gd name="connsiteX4-4011" fmla="*/ 2885622 w 5911582"/>
              <a:gd name="connsiteY4-4012" fmla="*/ 4334760 h 8646493"/>
              <a:gd name="connsiteX5-4013" fmla="*/ 2881184 w 5911582"/>
              <a:gd name="connsiteY5-4014" fmla="*/ 4334879 h 8646493"/>
              <a:gd name="connsiteX6-4015" fmla="*/ 2838917 w 5911582"/>
              <a:gd name="connsiteY6-4016" fmla="*/ 2770148 h 8646493"/>
              <a:gd name="connsiteX7-4017" fmla="*/ 2778803 w 5911582"/>
              <a:gd name="connsiteY7-4018" fmla="*/ 759126 h 8646493"/>
              <a:gd name="connsiteX8-4019" fmla="*/ 2146519 w 5911582"/>
              <a:gd name="connsiteY8-4020" fmla="*/ 160107 h 8646493"/>
              <a:gd name="connsiteX9-4021" fmla="*/ 1547498 w 5911582"/>
              <a:gd name="connsiteY9-4022" fmla="*/ 792386 h 8646493"/>
              <a:gd name="connsiteX10-4023" fmla="*/ 1586306 w 5911582"/>
              <a:gd name="connsiteY10-4024" fmla="*/ 2228948 h 8646493"/>
              <a:gd name="connsiteX11-4025" fmla="*/ 1588412 w 5911582"/>
              <a:gd name="connsiteY11-4026" fmla="*/ 2228937 h 8646493"/>
              <a:gd name="connsiteX12-4027" fmla="*/ 1588981 w 5911582"/>
              <a:gd name="connsiteY12-4028" fmla="*/ 2327958 h 8646493"/>
              <a:gd name="connsiteX13-4029" fmla="*/ 1597703 w 5911582"/>
              <a:gd name="connsiteY13-4030" fmla="*/ 3846979 h 8646493"/>
              <a:gd name="connsiteX14-4031" fmla="*/ 1599046 w 5911582"/>
              <a:gd name="connsiteY14-4032" fmla="*/ 3846972 h 8646493"/>
              <a:gd name="connsiteX15-4033" fmla="*/ 1610686 w 5911582"/>
              <a:gd name="connsiteY15-4034" fmla="*/ 5873778 h 8646493"/>
              <a:gd name="connsiteX16-4035" fmla="*/ 858032 w 5911582"/>
              <a:gd name="connsiteY16-4036" fmla="*/ 6635126 h 8646493"/>
              <a:gd name="connsiteX17-4037" fmla="*/ 434045 w 5911582"/>
              <a:gd name="connsiteY17-4038" fmla="*/ 6508273 h 8646493"/>
              <a:gd name="connsiteX18-4039" fmla="*/ 96686 w 5911582"/>
              <a:gd name="connsiteY18-4040" fmla="*/ 5882475 h 8646493"/>
              <a:gd name="connsiteX19-4041" fmla="*/ 88982 w 5911582"/>
              <a:gd name="connsiteY19-4042" fmla="*/ 4540910 h 8646493"/>
              <a:gd name="connsiteX20-4043" fmla="*/ 86890 w 5911582"/>
              <a:gd name="connsiteY20-4044" fmla="*/ 4540915 h 8646493"/>
              <a:gd name="connsiteX21-4045" fmla="*/ 80904 w 5911582"/>
              <a:gd name="connsiteY21-4046" fmla="*/ 2724804 h 8646493"/>
              <a:gd name="connsiteX22-4047" fmla="*/ 4735 w 5911582"/>
              <a:gd name="connsiteY22-4048" fmla="*/ 235616 h 8646493"/>
              <a:gd name="connsiteX23-4049" fmla="*/ 295 w 5911582"/>
              <a:gd name="connsiteY23-4050" fmla="*/ 235719 h 8646493"/>
              <a:gd name="connsiteX24-4051" fmla="*/ 0 w 5911582"/>
              <a:gd name="connsiteY24-4052" fmla="*/ 223261 h 8646493"/>
              <a:gd name="connsiteX25-4053" fmla="*/ 144987 w 5911582"/>
              <a:gd name="connsiteY25-4054" fmla="*/ 0 h 8646493"/>
              <a:gd name="connsiteX26-4055" fmla="*/ 148232 w 5911582"/>
              <a:gd name="connsiteY26-4056" fmla="*/ 136847 h 8646493"/>
              <a:gd name="connsiteX27-4057" fmla="*/ 152365 w 5911582"/>
              <a:gd name="connsiteY27-4058" fmla="*/ 136739 h 8646493"/>
              <a:gd name="connsiteX28-4059" fmla="*/ 234867 w 5911582"/>
              <a:gd name="connsiteY28-4060" fmla="*/ 3854806 h 8646493"/>
              <a:gd name="connsiteX29-4061" fmla="*/ 235281 w 5911582"/>
              <a:gd name="connsiteY29-4062" fmla="*/ 3854803 h 8646493"/>
              <a:gd name="connsiteX30-4063" fmla="*/ 246835 w 5911582"/>
              <a:gd name="connsiteY30-4064" fmla="*/ 5866683 h 8646493"/>
              <a:gd name="connsiteX31-4065" fmla="*/ 866236 w 5911582"/>
              <a:gd name="connsiteY31-4066" fmla="*/ 6479011 h 8646493"/>
              <a:gd name="connsiteX32-4067" fmla="*/ 1478566 w 5911582"/>
              <a:gd name="connsiteY32-4068" fmla="*/ 5859608 h 8646493"/>
              <a:gd name="connsiteX33-4069" fmla="*/ 1469311 w 5911582"/>
              <a:gd name="connsiteY33-4070" fmla="*/ 4247775 h 8646493"/>
              <a:gd name="connsiteX34-4071" fmla="*/ 1467465 w 5911582"/>
              <a:gd name="connsiteY34-4072" fmla="*/ 4247743 h 8646493"/>
              <a:gd name="connsiteX35-4073" fmla="*/ 1467931 w 5911582"/>
              <a:gd name="connsiteY35-4074" fmla="*/ 4241573 h 8646493"/>
              <a:gd name="connsiteX36-4075" fmla="*/ 1456953 w 5911582"/>
              <a:gd name="connsiteY36-4076" fmla="*/ 2330111 h 8646493"/>
              <a:gd name="connsiteX37-4077" fmla="*/ 1415108 w 5911582"/>
              <a:gd name="connsiteY37-4078" fmla="*/ 781031 h 8646493"/>
              <a:gd name="connsiteX38-4079" fmla="*/ 2151404 w 5911582"/>
              <a:gd name="connsiteY38-4080" fmla="*/ 3852 h 8646493"/>
              <a:gd name="connsiteX39-4081" fmla="*/ 2928581 w 5911582"/>
              <a:gd name="connsiteY39-4082" fmla="*/ 740147 h 8646493"/>
              <a:gd name="connsiteX40-4083" fmla="*/ 2972109 w 5911582"/>
              <a:gd name="connsiteY40-4084" fmla="*/ 2351426 h 8646493"/>
              <a:gd name="connsiteX41-4085" fmla="*/ 3028793 w 5911582"/>
              <a:gd name="connsiteY41-4086" fmla="*/ 4235519 h 8646493"/>
              <a:gd name="connsiteX42-4087" fmla="*/ 3032925 w 5911582"/>
              <a:gd name="connsiteY42-4088" fmla="*/ 4235398 h 8646493"/>
              <a:gd name="connsiteX43-4089" fmla="*/ 3152619 w 5911582"/>
              <a:gd name="connsiteY43-4090" fmla="*/ 7892887 h 8646493"/>
              <a:gd name="connsiteX44-4091" fmla="*/ 3786820 w 5911582"/>
              <a:gd name="connsiteY44-4092" fmla="*/ 8489873 h 8646493"/>
              <a:gd name="connsiteX45-4093" fmla="*/ 4383809 w 5911582"/>
              <a:gd name="connsiteY45-4094" fmla="*/ 7855673 h 8646493"/>
              <a:gd name="connsiteX46-4095" fmla="*/ 4350348 w 5911582"/>
              <a:gd name="connsiteY46-4096" fmla="*/ 6748573 h 8646493"/>
              <a:gd name="connsiteX47-4097" fmla="*/ 4348198 w 5911582"/>
              <a:gd name="connsiteY47-4098" fmla="*/ 6748635 h 8646493"/>
              <a:gd name="connsiteX48-4099" fmla="*/ 4332413 w 5911582"/>
              <a:gd name="connsiteY48-4100" fmla="*/ 6199725 h 8646493"/>
              <a:gd name="connsiteX49-4101" fmla="*/ 4272798 w 5911582"/>
              <a:gd name="connsiteY49-4102" fmla="*/ 4227389 h 8646493"/>
              <a:gd name="connsiteX50-4103" fmla="*/ 4274353 w 5911582"/>
              <a:gd name="connsiteY50-4104" fmla="*/ 4227343 h 8646493"/>
              <a:gd name="connsiteX51-4105" fmla="*/ 4242087 w 5911582"/>
              <a:gd name="connsiteY51-4106" fmla="*/ 3105269 h 8646493"/>
              <a:gd name="connsiteX52-4107" fmla="*/ 4977027 w 5911582"/>
              <a:gd name="connsiteY52-4108" fmla="*/ 2326810 h 8646493"/>
              <a:gd name="connsiteX53-4109" fmla="*/ 5403823 w 5911582"/>
              <a:gd name="connsiteY53-4110" fmla="*/ 2443875 h 8646493"/>
              <a:gd name="connsiteX54-4111" fmla="*/ 5755486 w 5911582"/>
              <a:gd name="connsiteY54-4112" fmla="*/ 3061747 h 8646493"/>
              <a:gd name="connsiteX55-4113" fmla="*/ 5759021 w 5911582"/>
              <a:gd name="connsiteY55-4114" fmla="*/ 3184697 h 8646493"/>
              <a:gd name="connsiteX56-4115" fmla="*/ 5762452 w 5911582"/>
              <a:gd name="connsiteY56-4116" fmla="*/ 3184590 h 8646493"/>
              <a:gd name="connsiteX57-4117" fmla="*/ 5816524 w 5911582"/>
              <a:gd name="connsiteY57-4118" fmla="*/ 4892541 h 8646493"/>
              <a:gd name="connsiteX58-4119" fmla="*/ 5873210 w 5911582"/>
              <a:gd name="connsiteY58-4120" fmla="*/ 6776633 h 8646493"/>
              <a:gd name="connsiteX59-4121" fmla="*/ 5877342 w 5911582"/>
              <a:gd name="connsiteY59-4122" fmla="*/ 6776511 h 8646493"/>
              <a:gd name="connsiteX60-4123" fmla="*/ 5911582 w 5911582"/>
              <a:gd name="connsiteY60-4124" fmla="*/ 7909324 h 8646493"/>
              <a:gd name="connsiteX61-4125" fmla="*/ 5767963 w 5911582"/>
              <a:gd name="connsiteY61-4126" fmla="*/ 8130477 h 8646493"/>
              <a:gd name="connsiteX62-4127" fmla="*/ 5730041 w 5911582"/>
              <a:gd name="connsiteY62-4128" fmla="*/ 6875874 h 8646493"/>
              <a:gd name="connsiteX63-4129" fmla="*/ 5725602 w 5911582"/>
              <a:gd name="connsiteY63-4130" fmla="*/ 6875993 h 8646493"/>
              <a:gd name="connsiteX64-4131" fmla="*/ 5605741 w 5911582"/>
              <a:gd name="connsiteY64-4132" fmla="*/ 3080990 h 8646493"/>
              <a:gd name="connsiteX65-4133" fmla="*/ 4972418 w 5911582"/>
              <a:gd name="connsiteY65-4134" fmla="*/ 2483071 h 8646493"/>
              <a:gd name="connsiteX66-4135" fmla="*/ 4374497 w 5911582"/>
              <a:gd name="connsiteY66-4136" fmla="*/ 3116397 h 8646493"/>
              <a:gd name="connsiteX67-4137" fmla="*/ 4420828 w 5911582"/>
              <a:gd name="connsiteY67-4138" fmla="*/ 4727593 h 8646493"/>
              <a:gd name="connsiteX68-4139" fmla="*/ 4422673 w 5911582"/>
              <a:gd name="connsiteY68-4140" fmla="*/ 4727581 h 8646493"/>
              <a:gd name="connsiteX69-4141" fmla="*/ 4422351 w 5911582"/>
              <a:gd name="connsiteY69-4142" fmla="*/ 4733760 h 8646493"/>
              <a:gd name="connsiteX70-4143" fmla="*/ 4454181 w 5911582"/>
              <a:gd name="connsiteY70-4144" fmla="*/ 5840717 h 8646493"/>
              <a:gd name="connsiteX71-4145" fmla="*/ 4455003 w 5911582"/>
              <a:gd name="connsiteY71-4146" fmla="*/ 5840691 h 8646493"/>
              <a:gd name="connsiteX72-4147" fmla="*/ 4516238 w 5911582"/>
              <a:gd name="connsiteY72-4148" fmla="*/ 7866607 h 8646493"/>
              <a:gd name="connsiteX73-4149" fmla="*/ 3782441 w 5911582"/>
              <a:gd name="connsiteY73-4150" fmla="*/ 8646141 h 8646493"/>
              <a:gd name="connsiteX74-4151" fmla="*/ 3355473 w 5911582"/>
              <a:gd name="connsiteY74-4152" fmla="*/ 8529702 h 8646493"/>
              <a:gd name="connsiteX0-4153" fmla="*/ 3355178 w 5911287"/>
              <a:gd name="connsiteY0-4154" fmla="*/ 8529702 h 8646493"/>
              <a:gd name="connsiteX1-4155" fmla="*/ 3002606 w 5911287"/>
              <a:gd name="connsiteY1-4156" fmla="*/ 7912348 h 8646493"/>
              <a:gd name="connsiteX2-4157" fmla="*/ 2947651 w 5911287"/>
              <a:gd name="connsiteY2-4158" fmla="*/ 6094167 h 8646493"/>
              <a:gd name="connsiteX3-4159" fmla="*/ 2938547 w 5911287"/>
              <a:gd name="connsiteY3-4160" fmla="*/ 6095444 h 8646493"/>
              <a:gd name="connsiteX4-4161" fmla="*/ 2885327 w 5911287"/>
              <a:gd name="connsiteY4-4162" fmla="*/ 4334760 h 8646493"/>
              <a:gd name="connsiteX5-4163" fmla="*/ 2880889 w 5911287"/>
              <a:gd name="connsiteY5-4164" fmla="*/ 4334879 h 8646493"/>
              <a:gd name="connsiteX6-4165" fmla="*/ 2838622 w 5911287"/>
              <a:gd name="connsiteY6-4166" fmla="*/ 2770148 h 8646493"/>
              <a:gd name="connsiteX7-4167" fmla="*/ 2778508 w 5911287"/>
              <a:gd name="connsiteY7-4168" fmla="*/ 759126 h 8646493"/>
              <a:gd name="connsiteX8-4169" fmla="*/ 2146224 w 5911287"/>
              <a:gd name="connsiteY8-4170" fmla="*/ 160107 h 8646493"/>
              <a:gd name="connsiteX9-4171" fmla="*/ 1547203 w 5911287"/>
              <a:gd name="connsiteY9-4172" fmla="*/ 792386 h 8646493"/>
              <a:gd name="connsiteX10-4173" fmla="*/ 1586011 w 5911287"/>
              <a:gd name="connsiteY10-4174" fmla="*/ 2228948 h 8646493"/>
              <a:gd name="connsiteX11-4175" fmla="*/ 1588117 w 5911287"/>
              <a:gd name="connsiteY11-4176" fmla="*/ 2228937 h 8646493"/>
              <a:gd name="connsiteX12-4177" fmla="*/ 1588686 w 5911287"/>
              <a:gd name="connsiteY12-4178" fmla="*/ 2327958 h 8646493"/>
              <a:gd name="connsiteX13-4179" fmla="*/ 1597408 w 5911287"/>
              <a:gd name="connsiteY13-4180" fmla="*/ 3846979 h 8646493"/>
              <a:gd name="connsiteX14-4181" fmla="*/ 1598751 w 5911287"/>
              <a:gd name="connsiteY14-4182" fmla="*/ 3846972 h 8646493"/>
              <a:gd name="connsiteX15-4183" fmla="*/ 1610391 w 5911287"/>
              <a:gd name="connsiteY15-4184" fmla="*/ 5873778 h 8646493"/>
              <a:gd name="connsiteX16-4185" fmla="*/ 857737 w 5911287"/>
              <a:gd name="connsiteY16-4186" fmla="*/ 6635126 h 8646493"/>
              <a:gd name="connsiteX17-4187" fmla="*/ 433750 w 5911287"/>
              <a:gd name="connsiteY17-4188" fmla="*/ 6508273 h 8646493"/>
              <a:gd name="connsiteX18-4189" fmla="*/ 96391 w 5911287"/>
              <a:gd name="connsiteY18-4190" fmla="*/ 5882475 h 8646493"/>
              <a:gd name="connsiteX19-4191" fmla="*/ 88687 w 5911287"/>
              <a:gd name="connsiteY19-4192" fmla="*/ 4540910 h 8646493"/>
              <a:gd name="connsiteX20-4193" fmla="*/ 86595 w 5911287"/>
              <a:gd name="connsiteY20-4194" fmla="*/ 4540915 h 8646493"/>
              <a:gd name="connsiteX21-4195" fmla="*/ 80609 w 5911287"/>
              <a:gd name="connsiteY21-4196" fmla="*/ 2724804 h 8646493"/>
              <a:gd name="connsiteX22-4197" fmla="*/ 4440 w 5911287"/>
              <a:gd name="connsiteY22-4198" fmla="*/ 235616 h 8646493"/>
              <a:gd name="connsiteX23-4199" fmla="*/ 0 w 5911287"/>
              <a:gd name="connsiteY23-4200" fmla="*/ 235719 h 8646493"/>
              <a:gd name="connsiteX24-4201" fmla="*/ 144692 w 5911287"/>
              <a:gd name="connsiteY24-4202" fmla="*/ 0 h 8646493"/>
              <a:gd name="connsiteX25-4203" fmla="*/ 147937 w 5911287"/>
              <a:gd name="connsiteY25-4204" fmla="*/ 136847 h 8646493"/>
              <a:gd name="connsiteX26-4205" fmla="*/ 152070 w 5911287"/>
              <a:gd name="connsiteY26-4206" fmla="*/ 136739 h 8646493"/>
              <a:gd name="connsiteX27-4207" fmla="*/ 234572 w 5911287"/>
              <a:gd name="connsiteY27-4208" fmla="*/ 3854806 h 8646493"/>
              <a:gd name="connsiteX28-4209" fmla="*/ 234986 w 5911287"/>
              <a:gd name="connsiteY28-4210" fmla="*/ 3854803 h 8646493"/>
              <a:gd name="connsiteX29-4211" fmla="*/ 246540 w 5911287"/>
              <a:gd name="connsiteY29-4212" fmla="*/ 5866683 h 8646493"/>
              <a:gd name="connsiteX30-4213" fmla="*/ 865941 w 5911287"/>
              <a:gd name="connsiteY30-4214" fmla="*/ 6479011 h 8646493"/>
              <a:gd name="connsiteX31-4215" fmla="*/ 1478271 w 5911287"/>
              <a:gd name="connsiteY31-4216" fmla="*/ 5859608 h 8646493"/>
              <a:gd name="connsiteX32-4217" fmla="*/ 1469016 w 5911287"/>
              <a:gd name="connsiteY32-4218" fmla="*/ 4247775 h 8646493"/>
              <a:gd name="connsiteX33-4219" fmla="*/ 1467170 w 5911287"/>
              <a:gd name="connsiteY33-4220" fmla="*/ 4247743 h 8646493"/>
              <a:gd name="connsiteX34-4221" fmla="*/ 1467636 w 5911287"/>
              <a:gd name="connsiteY34-4222" fmla="*/ 4241573 h 8646493"/>
              <a:gd name="connsiteX35-4223" fmla="*/ 1456658 w 5911287"/>
              <a:gd name="connsiteY35-4224" fmla="*/ 2330111 h 8646493"/>
              <a:gd name="connsiteX36-4225" fmla="*/ 1414813 w 5911287"/>
              <a:gd name="connsiteY36-4226" fmla="*/ 781031 h 8646493"/>
              <a:gd name="connsiteX37-4227" fmla="*/ 2151109 w 5911287"/>
              <a:gd name="connsiteY37-4228" fmla="*/ 3852 h 8646493"/>
              <a:gd name="connsiteX38-4229" fmla="*/ 2928286 w 5911287"/>
              <a:gd name="connsiteY38-4230" fmla="*/ 740147 h 8646493"/>
              <a:gd name="connsiteX39-4231" fmla="*/ 2971814 w 5911287"/>
              <a:gd name="connsiteY39-4232" fmla="*/ 2351426 h 8646493"/>
              <a:gd name="connsiteX40-4233" fmla="*/ 3028498 w 5911287"/>
              <a:gd name="connsiteY40-4234" fmla="*/ 4235519 h 8646493"/>
              <a:gd name="connsiteX41-4235" fmla="*/ 3032630 w 5911287"/>
              <a:gd name="connsiteY41-4236" fmla="*/ 4235398 h 8646493"/>
              <a:gd name="connsiteX42-4237" fmla="*/ 3152324 w 5911287"/>
              <a:gd name="connsiteY42-4238" fmla="*/ 7892887 h 8646493"/>
              <a:gd name="connsiteX43-4239" fmla="*/ 3786525 w 5911287"/>
              <a:gd name="connsiteY43-4240" fmla="*/ 8489873 h 8646493"/>
              <a:gd name="connsiteX44-4241" fmla="*/ 4383514 w 5911287"/>
              <a:gd name="connsiteY44-4242" fmla="*/ 7855673 h 8646493"/>
              <a:gd name="connsiteX45-4243" fmla="*/ 4350053 w 5911287"/>
              <a:gd name="connsiteY45-4244" fmla="*/ 6748573 h 8646493"/>
              <a:gd name="connsiteX46-4245" fmla="*/ 4347903 w 5911287"/>
              <a:gd name="connsiteY46-4246" fmla="*/ 6748635 h 8646493"/>
              <a:gd name="connsiteX47-4247" fmla="*/ 4332118 w 5911287"/>
              <a:gd name="connsiteY47-4248" fmla="*/ 6199725 h 8646493"/>
              <a:gd name="connsiteX48-4249" fmla="*/ 4272503 w 5911287"/>
              <a:gd name="connsiteY48-4250" fmla="*/ 4227389 h 8646493"/>
              <a:gd name="connsiteX49-4251" fmla="*/ 4274058 w 5911287"/>
              <a:gd name="connsiteY49-4252" fmla="*/ 4227343 h 8646493"/>
              <a:gd name="connsiteX50-4253" fmla="*/ 4241792 w 5911287"/>
              <a:gd name="connsiteY50-4254" fmla="*/ 3105269 h 8646493"/>
              <a:gd name="connsiteX51-4255" fmla="*/ 4976732 w 5911287"/>
              <a:gd name="connsiteY51-4256" fmla="*/ 2326810 h 8646493"/>
              <a:gd name="connsiteX52-4257" fmla="*/ 5403528 w 5911287"/>
              <a:gd name="connsiteY52-4258" fmla="*/ 2443875 h 8646493"/>
              <a:gd name="connsiteX53-4259" fmla="*/ 5755191 w 5911287"/>
              <a:gd name="connsiteY53-4260" fmla="*/ 3061747 h 8646493"/>
              <a:gd name="connsiteX54-4261" fmla="*/ 5758726 w 5911287"/>
              <a:gd name="connsiteY54-4262" fmla="*/ 3184697 h 8646493"/>
              <a:gd name="connsiteX55-4263" fmla="*/ 5762157 w 5911287"/>
              <a:gd name="connsiteY55-4264" fmla="*/ 3184590 h 8646493"/>
              <a:gd name="connsiteX56-4265" fmla="*/ 5816229 w 5911287"/>
              <a:gd name="connsiteY56-4266" fmla="*/ 4892541 h 8646493"/>
              <a:gd name="connsiteX57-4267" fmla="*/ 5872915 w 5911287"/>
              <a:gd name="connsiteY57-4268" fmla="*/ 6776633 h 8646493"/>
              <a:gd name="connsiteX58-4269" fmla="*/ 5877047 w 5911287"/>
              <a:gd name="connsiteY58-4270" fmla="*/ 6776511 h 8646493"/>
              <a:gd name="connsiteX59-4271" fmla="*/ 5911287 w 5911287"/>
              <a:gd name="connsiteY59-4272" fmla="*/ 7909324 h 8646493"/>
              <a:gd name="connsiteX60-4273" fmla="*/ 5767668 w 5911287"/>
              <a:gd name="connsiteY60-4274" fmla="*/ 8130477 h 8646493"/>
              <a:gd name="connsiteX61-4275" fmla="*/ 5729746 w 5911287"/>
              <a:gd name="connsiteY61-4276" fmla="*/ 6875874 h 8646493"/>
              <a:gd name="connsiteX62-4277" fmla="*/ 5725307 w 5911287"/>
              <a:gd name="connsiteY62-4278" fmla="*/ 6875993 h 8646493"/>
              <a:gd name="connsiteX63-4279" fmla="*/ 5605446 w 5911287"/>
              <a:gd name="connsiteY63-4280" fmla="*/ 3080990 h 8646493"/>
              <a:gd name="connsiteX64-4281" fmla="*/ 4972123 w 5911287"/>
              <a:gd name="connsiteY64-4282" fmla="*/ 2483071 h 8646493"/>
              <a:gd name="connsiteX65-4283" fmla="*/ 4374202 w 5911287"/>
              <a:gd name="connsiteY65-4284" fmla="*/ 3116397 h 8646493"/>
              <a:gd name="connsiteX66-4285" fmla="*/ 4420533 w 5911287"/>
              <a:gd name="connsiteY66-4286" fmla="*/ 4727593 h 8646493"/>
              <a:gd name="connsiteX67-4287" fmla="*/ 4422378 w 5911287"/>
              <a:gd name="connsiteY67-4288" fmla="*/ 4727581 h 8646493"/>
              <a:gd name="connsiteX68-4289" fmla="*/ 4422056 w 5911287"/>
              <a:gd name="connsiteY68-4290" fmla="*/ 4733760 h 8646493"/>
              <a:gd name="connsiteX69-4291" fmla="*/ 4453886 w 5911287"/>
              <a:gd name="connsiteY69-4292" fmla="*/ 5840717 h 8646493"/>
              <a:gd name="connsiteX70-4293" fmla="*/ 4454708 w 5911287"/>
              <a:gd name="connsiteY70-4294" fmla="*/ 5840691 h 8646493"/>
              <a:gd name="connsiteX71-4295" fmla="*/ 4515943 w 5911287"/>
              <a:gd name="connsiteY71-4296" fmla="*/ 7866607 h 8646493"/>
              <a:gd name="connsiteX72-4297" fmla="*/ 3782146 w 5911287"/>
              <a:gd name="connsiteY72-4298" fmla="*/ 8646141 h 8646493"/>
              <a:gd name="connsiteX73-4299" fmla="*/ 3355178 w 5911287"/>
              <a:gd name="connsiteY73-4300" fmla="*/ 8529702 h 8646493"/>
              <a:gd name="connsiteX0-4301" fmla="*/ 3350738 w 5906847"/>
              <a:gd name="connsiteY0-4302" fmla="*/ 8529702 h 8646493"/>
              <a:gd name="connsiteX1-4303" fmla="*/ 2998166 w 5906847"/>
              <a:gd name="connsiteY1-4304" fmla="*/ 7912348 h 8646493"/>
              <a:gd name="connsiteX2-4305" fmla="*/ 2943211 w 5906847"/>
              <a:gd name="connsiteY2-4306" fmla="*/ 6094167 h 8646493"/>
              <a:gd name="connsiteX3-4307" fmla="*/ 2934107 w 5906847"/>
              <a:gd name="connsiteY3-4308" fmla="*/ 6095444 h 8646493"/>
              <a:gd name="connsiteX4-4309" fmla="*/ 2880887 w 5906847"/>
              <a:gd name="connsiteY4-4310" fmla="*/ 4334760 h 8646493"/>
              <a:gd name="connsiteX5-4311" fmla="*/ 2876449 w 5906847"/>
              <a:gd name="connsiteY5-4312" fmla="*/ 4334879 h 8646493"/>
              <a:gd name="connsiteX6-4313" fmla="*/ 2834182 w 5906847"/>
              <a:gd name="connsiteY6-4314" fmla="*/ 2770148 h 8646493"/>
              <a:gd name="connsiteX7-4315" fmla="*/ 2774068 w 5906847"/>
              <a:gd name="connsiteY7-4316" fmla="*/ 759126 h 8646493"/>
              <a:gd name="connsiteX8-4317" fmla="*/ 2141784 w 5906847"/>
              <a:gd name="connsiteY8-4318" fmla="*/ 160107 h 8646493"/>
              <a:gd name="connsiteX9-4319" fmla="*/ 1542763 w 5906847"/>
              <a:gd name="connsiteY9-4320" fmla="*/ 792386 h 8646493"/>
              <a:gd name="connsiteX10-4321" fmla="*/ 1581571 w 5906847"/>
              <a:gd name="connsiteY10-4322" fmla="*/ 2228948 h 8646493"/>
              <a:gd name="connsiteX11-4323" fmla="*/ 1583677 w 5906847"/>
              <a:gd name="connsiteY11-4324" fmla="*/ 2228937 h 8646493"/>
              <a:gd name="connsiteX12-4325" fmla="*/ 1584246 w 5906847"/>
              <a:gd name="connsiteY12-4326" fmla="*/ 2327958 h 8646493"/>
              <a:gd name="connsiteX13-4327" fmla="*/ 1592968 w 5906847"/>
              <a:gd name="connsiteY13-4328" fmla="*/ 3846979 h 8646493"/>
              <a:gd name="connsiteX14-4329" fmla="*/ 1594311 w 5906847"/>
              <a:gd name="connsiteY14-4330" fmla="*/ 3846972 h 8646493"/>
              <a:gd name="connsiteX15-4331" fmla="*/ 1605951 w 5906847"/>
              <a:gd name="connsiteY15-4332" fmla="*/ 5873778 h 8646493"/>
              <a:gd name="connsiteX16-4333" fmla="*/ 853297 w 5906847"/>
              <a:gd name="connsiteY16-4334" fmla="*/ 6635126 h 8646493"/>
              <a:gd name="connsiteX17-4335" fmla="*/ 429310 w 5906847"/>
              <a:gd name="connsiteY17-4336" fmla="*/ 6508273 h 8646493"/>
              <a:gd name="connsiteX18-4337" fmla="*/ 91951 w 5906847"/>
              <a:gd name="connsiteY18-4338" fmla="*/ 5882475 h 8646493"/>
              <a:gd name="connsiteX19-4339" fmla="*/ 84247 w 5906847"/>
              <a:gd name="connsiteY19-4340" fmla="*/ 4540910 h 8646493"/>
              <a:gd name="connsiteX20-4341" fmla="*/ 82155 w 5906847"/>
              <a:gd name="connsiteY20-4342" fmla="*/ 4540915 h 8646493"/>
              <a:gd name="connsiteX21-4343" fmla="*/ 76169 w 5906847"/>
              <a:gd name="connsiteY21-4344" fmla="*/ 2724804 h 8646493"/>
              <a:gd name="connsiteX22-4345" fmla="*/ 0 w 5906847"/>
              <a:gd name="connsiteY22-4346" fmla="*/ 235616 h 8646493"/>
              <a:gd name="connsiteX23-4347" fmla="*/ 140252 w 5906847"/>
              <a:gd name="connsiteY23-4348" fmla="*/ 0 h 8646493"/>
              <a:gd name="connsiteX24-4349" fmla="*/ 143497 w 5906847"/>
              <a:gd name="connsiteY24-4350" fmla="*/ 136847 h 8646493"/>
              <a:gd name="connsiteX25-4351" fmla="*/ 147630 w 5906847"/>
              <a:gd name="connsiteY25-4352" fmla="*/ 136739 h 8646493"/>
              <a:gd name="connsiteX26-4353" fmla="*/ 230132 w 5906847"/>
              <a:gd name="connsiteY26-4354" fmla="*/ 3854806 h 8646493"/>
              <a:gd name="connsiteX27-4355" fmla="*/ 230546 w 5906847"/>
              <a:gd name="connsiteY27-4356" fmla="*/ 3854803 h 8646493"/>
              <a:gd name="connsiteX28-4357" fmla="*/ 242100 w 5906847"/>
              <a:gd name="connsiteY28-4358" fmla="*/ 5866683 h 8646493"/>
              <a:gd name="connsiteX29-4359" fmla="*/ 861501 w 5906847"/>
              <a:gd name="connsiteY29-4360" fmla="*/ 6479011 h 8646493"/>
              <a:gd name="connsiteX30-4361" fmla="*/ 1473831 w 5906847"/>
              <a:gd name="connsiteY30-4362" fmla="*/ 5859608 h 8646493"/>
              <a:gd name="connsiteX31-4363" fmla="*/ 1464576 w 5906847"/>
              <a:gd name="connsiteY31-4364" fmla="*/ 4247775 h 8646493"/>
              <a:gd name="connsiteX32-4365" fmla="*/ 1462730 w 5906847"/>
              <a:gd name="connsiteY32-4366" fmla="*/ 4247743 h 8646493"/>
              <a:gd name="connsiteX33-4367" fmla="*/ 1463196 w 5906847"/>
              <a:gd name="connsiteY33-4368" fmla="*/ 4241573 h 8646493"/>
              <a:gd name="connsiteX34-4369" fmla="*/ 1452218 w 5906847"/>
              <a:gd name="connsiteY34-4370" fmla="*/ 2330111 h 8646493"/>
              <a:gd name="connsiteX35-4371" fmla="*/ 1410373 w 5906847"/>
              <a:gd name="connsiteY35-4372" fmla="*/ 781031 h 8646493"/>
              <a:gd name="connsiteX36-4373" fmla="*/ 2146669 w 5906847"/>
              <a:gd name="connsiteY36-4374" fmla="*/ 3852 h 8646493"/>
              <a:gd name="connsiteX37-4375" fmla="*/ 2923846 w 5906847"/>
              <a:gd name="connsiteY37-4376" fmla="*/ 740147 h 8646493"/>
              <a:gd name="connsiteX38-4377" fmla="*/ 2967374 w 5906847"/>
              <a:gd name="connsiteY38-4378" fmla="*/ 2351426 h 8646493"/>
              <a:gd name="connsiteX39-4379" fmla="*/ 3024058 w 5906847"/>
              <a:gd name="connsiteY39-4380" fmla="*/ 4235519 h 8646493"/>
              <a:gd name="connsiteX40-4381" fmla="*/ 3028190 w 5906847"/>
              <a:gd name="connsiteY40-4382" fmla="*/ 4235398 h 8646493"/>
              <a:gd name="connsiteX41-4383" fmla="*/ 3147884 w 5906847"/>
              <a:gd name="connsiteY41-4384" fmla="*/ 7892887 h 8646493"/>
              <a:gd name="connsiteX42-4385" fmla="*/ 3782085 w 5906847"/>
              <a:gd name="connsiteY42-4386" fmla="*/ 8489873 h 8646493"/>
              <a:gd name="connsiteX43-4387" fmla="*/ 4379074 w 5906847"/>
              <a:gd name="connsiteY43-4388" fmla="*/ 7855673 h 8646493"/>
              <a:gd name="connsiteX44-4389" fmla="*/ 4345613 w 5906847"/>
              <a:gd name="connsiteY44-4390" fmla="*/ 6748573 h 8646493"/>
              <a:gd name="connsiteX45-4391" fmla="*/ 4343463 w 5906847"/>
              <a:gd name="connsiteY45-4392" fmla="*/ 6748635 h 8646493"/>
              <a:gd name="connsiteX46-4393" fmla="*/ 4327678 w 5906847"/>
              <a:gd name="connsiteY46-4394" fmla="*/ 6199725 h 8646493"/>
              <a:gd name="connsiteX47-4395" fmla="*/ 4268063 w 5906847"/>
              <a:gd name="connsiteY47-4396" fmla="*/ 4227389 h 8646493"/>
              <a:gd name="connsiteX48-4397" fmla="*/ 4269618 w 5906847"/>
              <a:gd name="connsiteY48-4398" fmla="*/ 4227343 h 8646493"/>
              <a:gd name="connsiteX49-4399" fmla="*/ 4237352 w 5906847"/>
              <a:gd name="connsiteY49-4400" fmla="*/ 3105269 h 8646493"/>
              <a:gd name="connsiteX50-4401" fmla="*/ 4972292 w 5906847"/>
              <a:gd name="connsiteY50-4402" fmla="*/ 2326810 h 8646493"/>
              <a:gd name="connsiteX51-4403" fmla="*/ 5399088 w 5906847"/>
              <a:gd name="connsiteY51-4404" fmla="*/ 2443875 h 8646493"/>
              <a:gd name="connsiteX52-4405" fmla="*/ 5750751 w 5906847"/>
              <a:gd name="connsiteY52-4406" fmla="*/ 3061747 h 8646493"/>
              <a:gd name="connsiteX53-4407" fmla="*/ 5754286 w 5906847"/>
              <a:gd name="connsiteY53-4408" fmla="*/ 3184697 h 8646493"/>
              <a:gd name="connsiteX54-4409" fmla="*/ 5757717 w 5906847"/>
              <a:gd name="connsiteY54-4410" fmla="*/ 3184590 h 8646493"/>
              <a:gd name="connsiteX55-4411" fmla="*/ 5811789 w 5906847"/>
              <a:gd name="connsiteY55-4412" fmla="*/ 4892541 h 8646493"/>
              <a:gd name="connsiteX56-4413" fmla="*/ 5868475 w 5906847"/>
              <a:gd name="connsiteY56-4414" fmla="*/ 6776633 h 8646493"/>
              <a:gd name="connsiteX57-4415" fmla="*/ 5872607 w 5906847"/>
              <a:gd name="connsiteY57-4416" fmla="*/ 6776511 h 8646493"/>
              <a:gd name="connsiteX58-4417" fmla="*/ 5906847 w 5906847"/>
              <a:gd name="connsiteY58-4418" fmla="*/ 7909324 h 8646493"/>
              <a:gd name="connsiteX59-4419" fmla="*/ 5763228 w 5906847"/>
              <a:gd name="connsiteY59-4420" fmla="*/ 8130477 h 8646493"/>
              <a:gd name="connsiteX60-4421" fmla="*/ 5725306 w 5906847"/>
              <a:gd name="connsiteY60-4422" fmla="*/ 6875874 h 8646493"/>
              <a:gd name="connsiteX61-4423" fmla="*/ 5720867 w 5906847"/>
              <a:gd name="connsiteY61-4424" fmla="*/ 6875993 h 8646493"/>
              <a:gd name="connsiteX62-4425" fmla="*/ 5601006 w 5906847"/>
              <a:gd name="connsiteY62-4426" fmla="*/ 3080990 h 8646493"/>
              <a:gd name="connsiteX63-4427" fmla="*/ 4967683 w 5906847"/>
              <a:gd name="connsiteY63-4428" fmla="*/ 2483071 h 8646493"/>
              <a:gd name="connsiteX64-4429" fmla="*/ 4369762 w 5906847"/>
              <a:gd name="connsiteY64-4430" fmla="*/ 3116397 h 8646493"/>
              <a:gd name="connsiteX65-4431" fmla="*/ 4416093 w 5906847"/>
              <a:gd name="connsiteY65-4432" fmla="*/ 4727593 h 8646493"/>
              <a:gd name="connsiteX66-4433" fmla="*/ 4417938 w 5906847"/>
              <a:gd name="connsiteY66-4434" fmla="*/ 4727581 h 8646493"/>
              <a:gd name="connsiteX67-4435" fmla="*/ 4417616 w 5906847"/>
              <a:gd name="connsiteY67-4436" fmla="*/ 4733760 h 8646493"/>
              <a:gd name="connsiteX68-4437" fmla="*/ 4449446 w 5906847"/>
              <a:gd name="connsiteY68-4438" fmla="*/ 5840717 h 8646493"/>
              <a:gd name="connsiteX69-4439" fmla="*/ 4450268 w 5906847"/>
              <a:gd name="connsiteY69-4440" fmla="*/ 5840691 h 8646493"/>
              <a:gd name="connsiteX70-4441" fmla="*/ 4511503 w 5906847"/>
              <a:gd name="connsiteY70-4442" fmla="*/ 7866607 h 8646493"/>
              <a:gd name="connsiteX71-4443" fmla="*/ 3777706 w 5906847"/>
              <a:gd name="connsiteY71-4444" fmla="*/ 8646141 h 8646493"/>
              <a:gd name="connsiteX72-4445" fmla="*/ 3350738 w 5906847"/>
              <a:gd name="connsiteY72-4446" fmla="*/ 8529702 h 8646493"/>
              <a:gd name="connsiteX0-4447" fmla="*/ 3350738 w 5906847"/>
              <a:gd name="connsiteY0-4448" fmla="*/ 8529702 h 8646493"/>
              <a:gd name="connsiteX1-4449" fmla="*/ 2998166 w 5906847"/>
              <a:gd name="connsiteY1-4450" fmla="*/ 7912348 h 8646493"/>
              <a:gd name="connsiteX2-4451" fmla="*/ 2943211 w 5906847"/>
              <a:gd name="connsiteY2-4452" fmla="*/ 6094167 h 8646493"/>
              <a:gd name="connsiteX3-4453" fmla="*/ 2934107 w 5906847"/>
              <a:gd name="connsiteY3-4454" fmla="*/ 6095444 h 8646493"/>
              <a:gd name="connsiteX4-4455" fmla="*/ 2880887 w 5906847"/>
              <a:gd name="connsiteY4-4456" fmla="*/ 4334760 h 8646493"/>
              <a:gd name="connsiteX5-4457" fmla="*/ 2876449 w 5906847"/>
              <a:gd name="connsiteY5-4458" fmla="*/ 4334879 h 8646493"/>
              <a:gd name="connsiteX6-4459" fmla="*/ 2834182 w 5906847"/>
              <a:gd name="connsiteY6-4460" fmla="*/ 2770148 h 8646493"/>
              <a:gd name="connsiteX7-4461" fmla="*/ 2774068 w 5906847"/>
              <a:gd name="connsiteY7-4462" fmla="*/ 759126 h 8646493"/>
              <a:gd name="connsiteX8-4463" fmla="*/ 2141784 w 5906847"/>
              <a:gd name="connsiteY8-4464" fmla="*/ 160107 h 8646493"/>
              <a:gd name="connsiteX9-4465" fmla="*/ 1542763 w 5906847"/>
              <a:gd name="connsiteY9-4466" fmla="*/ 792386 h 8646493"/>
              <a:gd name="connsiteX10-4467" fmla="*/ 1581571 w 5906847"/>
              <a:gd name="connsiteY10-4468" fmla="*/ 2228948 h 8646493"/>
              <a:gd name="connsiteX11-4469" fmla="*/ 1583677 w 5906847"/>
              <a:gd name="connsiteY11-4470" fmla="*/ 2228937 h 8646493"/>
              <a:gd name="connsiteX12-4471" fmla="*/ 1584246 w 5906847"/>
              <a:gd name="connsiteY12-4472" fmla="*/ 2327958 h 8646493"/>
              <a:gd name="connsiteX13-4473" fmla="*/ 1592968 w 5906847"/>
              <a:gd name="connsiteY13-4474" fmla="*/ 3846979 h 8646493"/>
              <a:gd name="connsiteX14-4475" fmla="*/ 1594311 w 5906847"/>
              <a:gd name="connsiteY14-4476" fmla="*/ 3846972 h 8646493"/>
              <a:gd name="connsiteX15-4477" fmla="*/ 1605951 w 5906847"/>
              <a:gd name="connsiteY15-4478" fmla="*/ 5873778 h 8646493"/>
              <a:gd name="connsiteX16-4479" fmla="*/ 853297 w 5906847"/>
              <a:gd name="connsiteY16-4480" fmla="*/ 6635126 h 8646493"/>
              <a:gd name="connsiteX17-4481" fmla="*/ 429310 w 5906847"/>
              <a:gd name="connsiteY17-4482" fmla="*/ 6508273 h 8646493"/>
              <a:gd name="connsiteX18-4483" fmla="*/ 91951 w 5906847"/>
              <a:gd name="connsiteY18-4484" fmla="*/ 5882475 h 8646493"/>
              <a:gd name="connsiteX19-4485" fmla="*/ 84247 w 5906847"/>
              <a:gd name="connsiteY19-4486" fmla="*/ 4540910 h 8646493"/>
              <a:gd name="connsiteX20-4487" fmla="*/ 82155 w 5906847"/>
              <a:gd name="connsiteY20-4488" fmla="*/ 4540915 h 8646493"/>
              <a:gd name="connsiteX21-4489" fmla="*/ 76169 w 5906847"/>
              <a:gd name="connsiteY21-4490" fmla="*/ 2724804 h 8646493"/>
              <a:gd name="connsiteX22-4491" fmla="*/ 0 w 5906847"/>
              <a:gd name="connsiteY22-4492" fmla="*/ 235616 h 8646493"/>
              <a:gd name="connsiteX23-4493" fmla="*/ 140252 w 5906847"/>
              <a:gd name="connsiteY23-4494" fmla="*/ 0 h 8646493"/>
              <a:gd name="connsiteX24-4495" fmla="*/ 143497 w 5906847"/>
              <a:gd name="connsiteY24-4496" fmla="*/ 136847 h 8646493"/>
              <a:gd name="connsiteX25-4497" fmla="*/ 230132 w 5906847"/>
              <a:gd name="connsiteY25-4498" fmla="*/ 3854806 h 8646493"/>
              <a:gd name="connsiteX26-4499" fmla="*/ 230546 w 5906847"/>
              <a:gd name="connsiteY26-4500" fmla="*/ 3854803 h 8646493"/>
              <a:gd name="connsiteX27-4501" fmla="*/ 242100 w 5906847"/>
              <a:gd name="connsiteY27-4502" fmla="*/ 5866683 h 8646493"/>
              <a:gd name="connsiteX28-4503" fmla="*/ 861501 w 5906847"/>
              <a:gd name="connsiteY28-4504" fmla="*/ 6479011 h 8646493"/>
              <a:gd name="connsiteX29-4505" fmla="*/ 1473831 w 5906847"/>
              <a:gd name="connsiteY29-4506" fmla="*/ 5859608 h 8646493"/>
              <a:gd name="connsiteX30-4507" fmla="*/ 1464576 w 5906847"/>
              <a:gd name="connsiteY30-4508" fmla="*/ 4247775 h 8646493"/>
              <a:gd name="connsiteX31-4509" fmla="*/ 1462730 w 5906847"/>
              <a:gd name="connsiteY31-4510" fmla="*/ 4247743 h 8646493"/>
              <a:gd name="connsiteX32-4511" fmla="*/ 1463196 w 5906847"/>
              <a:gd name="connsiteY32-4512" fmla="*/ 4241573 h 8646493"/>
              <a:gd name="connsiteX33-4513" fmla="*/ 1452218 w 5906847"/>
              <a:gd name="connsiteY33-4514" fmla="*/ 2330111 h 8646493"/>
              <a:gd name="connsiteX34-4515" fmla="*/ 1410373 w 5906847"/>
              <a:gd name="connsiteY34-4516" fmla="*/ 781031 h 8646493"/>
              <a:gd name="connsiteX35-4517" fmla="*/ 2146669 w 5906847"/>
              <a:gd name="connsiteY35-4518" fmla="*/ 3852 h 8646493"/>
              <a:gd name="connsiteX36-4519" fmla="*/ 2923846 w 5906847"/>
              <a:gd name="connsiteY36-4520" fmla="*/ 740147 h 8646493"/>
              <a:gd name="connsiteX37-4521" fmla="*/ 2967374 w 5906847"/>
              <a:gd name="connsiteY37-4522" fmla="*/ 2351426 h 8646493"/>
              <a:gd name="connsiteX38-4523" fmla="*/ 3024058 w 5906847"/>
              <a:gd name="connsiteY38-4524" fmla="*/ 4235519 h 8646493"/>
              <a:gd name="connsiteX39-4525" fmla="*/ 3028190 w 5906847"/>
              <a:gd name="connsiteY39-4526" fmla="*/ 4235398 h 8646493"/>
              <a:gd name="connsiteX40-4527" fmla="*/ 3147884 w 5906847"/>
              <a:gd name="connsiteY40-4528" fmla="*/ 7892887 h 8646493"/>
              <a:gd name="connsiteX41-4529" fmla="*/ 3782085 w 5906847"/>
              <a:gd name="connsiteY41-4530" fmla="*/ 8489873 h 8646493"/>
              <a:gd name="connsiteX42-4531" fmla="*/ 4379074 w 5906847"/>
              <a:gd name="connsiteY42-4532" fmla="*/ 7855673 h 8646493"/>
              <a:gd name="connsiteX43-4533" fmla="*/ 4345613 w 5906847"/>
              <a:gd name="connsiteY43-4534" fmla="*/ 6748573 h 8646493"/>
              <a:gd name="connsiteX44-4535" fmla="*/ 4343463 w 5906847"/>
              <a:gd name="connsiteY44-4536" fmla="*/ 6748635 h 8646493"/>
              <a:gd name="connsiteX45-4537" fmla="*/ 4327678 w 5906847"/>
              <a:gd name="connsiteY45-4538" fmla="*/ 6199725 h 8646493"/>
              <a:gd name="connsiteX46-4539" fmla="*/ 4268063 w 5906847"/>
              <a:gd name="connsiteY46-4540" fmla="*/ 4227389 h 8646493"/>
              <a:gd name="connsiteX47-4541" fmla="*/ 4269618 w 5906847"/>
              <a:gd name="connsiteY47-4542" fmla="*/ 4227343 h 8646493"/>
              <a:gd name="connsiteX48-4543" fmla="*/ 4237352 w 5906847"/>
              <a:gd name="connsiteY48-4544" fmla="*/ 3105269 h 8646493"/>
              <a:gd name="connsiteX49-4545" fmla="*/ 4972292 w 5906847"/>
              <a:gd name="connsiteY49-4546" fmla="*/ 2326810 h 8646493"/>
              <a:gd name="connsiteX50-4547" fmla="*/ 5399088 w 5906847"/>
              <a:gd name="connsiteY50-4548" fmla="*/ 2443875 h 8646493"/>
              <a:gd name="connsiteX51-4549" fmla="*/ 5750751 w 5906847"/>
              <a:gd name="connsiteY51-4550" fmla="*/ 3061747 h 8646493"/>
              <a:gd name="connsiteX52-4551" fmla="*/ 5754286 w 5906847"/>
              <a:gd name="connsiteY52-4552" fmla="*/ 3184697 h 8646493"/>
              <a:gd name="connsiteX53-4553" fmla="*/ 5757717 w 5906847"/>
              <a:gd name="connsiteY53-4554" fmla="*/ 3184590 h 8646493"/>
              <a:gd name="connsiteX54-4555" fmla="*/ 5811789 w 5906847"/>
              <a:gd name="connsiteY54-4556" fmla="*/ 4892541 h 8646493"/>
              <a:gd name="connsiteX55-4557" fmla="*/ 5868475 w 5906847"/>
              <a:gd name="connsiteY55-4558" fmla="*/ 6776633 h 8646493"/>
              <a:gd name="connsiteX56-4559" fmla="*/ 5872607 w 5906847"/>
              <a:gd name="connsiteY56-4560" fmla="*/ 6776511 h 8646493"/>
              <a:gd name="connsiteX57-4561" fmla="*/ 5906847 w 5906847"/>
              <a:gd name="connsiteY57-4562" fmla="*/ 7909324 h 8646493"/>
              <a:gd name="connsiteX58-4563" fmla="*/ 5763228 w 5906847"/>
              <a:gd name="connsiteY58-4564" fmla="*/ 8130477 h 8646493"/>
              <a:gd name="connsiteX59-4565" fmla="*/ 5725306 w 5906847"/>
              <a:gd name="connsiteY59-4566" fmla="*/ 6875874 h 8646493"/>
              <a:gd name="connsiteX60-4567" fmla="*/ 5720867 w 5906847"/>
              <a:gd name="connsiteY60-4568" fmla="*/ 6875993 h 8646493"/>
              <a:gd name="connsiteX61-4569" fmla="*/ 5601006 w 5906847"/>
              <a:gd name="connsiteY61-4570" fmla="*/ 3080990 h 8646493"/>
              <a:gd name="connsiteX62-4571" fmla="*/ 4967683 w 5906847"/>
              <a:gd name="connsiteY62-4572" fmla="*/ 2483071 h 8646493"/>
              <a:gd name="connsiteX63-4573" fmla="*/ 4369762 w 5906847"/>
              <a:gd name="connsiteY63-4574" fmla="*/ 3116397 h 8646493"/>
              <a:gd name="connsiteX64-4575" fmla="*/ 4416093 w 5906847"/>
              <a:gd name="connsiteY64-4576" fmla="*/ 4727593 h 8646493"/>
              <a:gd name="connsiteX65-4577" fmla="*/ 4417938 w 5906847"/>
              <a:gd name="connsiteY65-4578" fmla="*/ 4727581 h 8646493"/>
              <a:gd name="connsiteX66-4579" fmla="*/ 4417616 w 5906847"/>
              <a:gd name="connsiteY66-4580" fmla="*/ 4733760 h 8646493"/>
              <a:gd name="connsiteX67-4581" fmla="*/ 4449446 w 5906847"/>
              <a:gd name="connsiteY67-4582" fmla="*/ 5840717 h 8646493"/>
              <a:gd name="connsiteX68-4583" fmla="*/ 4450268 w 5906847"/>
              <a:gd name="connsiteY68-4584" fmla="*/ 5840691 h 8646493"/>
              <a:gd name="connsiteX69-4585" fmla="*/ 4511503 w 5906847"/>
              <a:gd name="connsiteY69-4586" fmla="*/ 7866607 h 8646493"/>
              <a:gd name="connsiteX70-4587" fmla="*/ 3777706 w 5906847"/>
              <a:gd name="connsiteY70-4588" fmla="*/ 8646141 h 8646493"/>
              <a:gd name="connsiteX71-4589" fmla="*/ 3350738 w 5906847"/>
              <a:gd name="connsiteY71-4590" fmla="*/ 8529702 h 8646493"/>
              <a:gd name="connsiteX0-4591" fmla="*/ 3350738 w 5906847"/>
              <a:gd name="connsiteY0-4592" fmla="*/ 8529702 h 8646493"/>
              <a:gd name="connsiteX1-4593" fmla="*/ 2998166 w 5906847"/>
              <a:gd name="connsiteY1-4594" fmla="*/ 7912348 h 8646493"/>
              <a:gd name="connsiteX2-4595" fmla="*/ 2943211 w 5906847"/>
              <a:gd name="connsiteY2-4596" fmla="*/ 6094167 h 8646493"/>
              <a:gd name="connsiteX3-4597" fmla="*/ 2934107 w 5906847"/>
              <a:gd name="connsiteY3-4598" fmla="*/ 6095444 h 8646493"/>
              <a:gd name="connsiteX4-4599" fmla="*/ 2880887 w 5906847"/>
              <a:gd name="connsiteY4-4600" fmla="*/ 4334760 h 8646493"/>
              <a:gd name="connsiteX5-4601" fmla="*/ 2876449 w 5906847"/>
              <a:gd name="connsiteY5-4602" fmla="*/ 4334879 h 8646493"/>
              <a:gd name="connsiteX6-4603" fmla="*/ 2834182 w 5906847"/>
              <a:gd name="connsiteY6-4604" fmla="*/ 2770148 h 8646493"/>
              <a:gd name="connsiteX7-4605" fmla="*/ 2774068 w 5906847"/>
              <a:gd name="connsiteY7-4606" fmla="*/ 759126 h 8646493"/>
              <a:gd name="connsiteX8-4607" fmla="*/ 2141784 w 5906847"/>
              <a:gd name="connsiteY8-4608" fmla="*/ 160107 h 8646493"/>
              <a:gd name="connsiteX9-4609" fmla="*/ 1542763 w 5906847"/>
              <a:gd name="connsiteY9-4610" fmla="*/ 792386 h 8646493"/>
              <a:gd name="connsiteX10-4611" fmla="*/ 1581571 w 5906847"/>
              <a:gd name="connsiteY10-4612" fmla="*/ 2228948 h 8646493"/>
              <a:gd name="connsiteX11-4613" fmla="*/ 1583677 w 5906847"/>
              <a:gd name="connsiteY11-4614" fmla="*/ 2228937 h 8646493"/>
              <a:gd name="connsiteX12-4615" fmla="*/ 1584246 w 5906847"/>
              <a:gd name="connsiteY12-4616" fmla="*/ 2327958 h 8646493"/>
              <a:gd name="connsiteX13-4617" fmla="*/ 1592968 w 5906847"/>
              <a:gd name="connsiteY13-4618" fmla="*/ 3846979 h 8646493"/>
              <a:gd name="connsiteX14-4619" fmla="*/ 1605951 w 5906847"/>
              <a:gd name="connsiteY14-4620" fmla="*/ 5873778 h 8646493"/>
              <a:gd name="connsiteX15-4621" fmla="*/ 853297 w 5906847"/>
              <a:gd name="connsiteY15-4622" fmla="*/ 6635126 h 8646493"/>
              <a:gd name="connsiteX16-4623" fmla="*/ 429310 w 5906847"/>
              <a:gd name="connsiteY16-4624" fmla="*/ 6508273 h 8646493"/>
              <a:gd name="connsiteX17-4625" fmla="*/ 91951 w 5906847"/>
              <a:gd name="connsiteY17-4626" fmla="*/ 5882475 h 8646493"/>
              <a:gd name="connsiteX18-4627" fmla="*/ 84247 w 5906847"/>
              <a:gd name="connsiteY18-4628" fmla="*/ 4540910 h 8646493"/>
              <a:gd name="connsiteX19-4629" fmla="*/ 82155 w 5906847"/>
              <a:gd name="connsiteY19-4630" fmla="*/ 4540915 h 8646493"/>
              <a:gd name="connsiteX20-4631" fmla="*/ 76169 w 5906847"/>
              <a:gd name="connsiteY20-4632" fmla="*/ 2724804 h 8646493"/>
              <a:gd name="connsiteX21-4633" fmla="*/ 0 w 5906847"/>
              <a:gd name="connsiteY21-4634" fmla="*/ 235616 h 8646493"/>
              <a:gd name="connsiteX22-4635" fmla="*/ 140252 w 5906847"/>
              <a:gd name="connsiteY22-4636" fmla="*/ 0 h 8646493"/>
              <a:gd name="connsiteX23-4637" fmla="*/ 143497 w 5906847"/>
              <a:gd name="connsiteY23-4638" fmla="*/ 136847 h 8646493"/>
              <a:gd name="connsiteX24-4639" fmla="*/ 230132 w 5906847"/>
              <a:gd name="connsiteY24-4640" fmla="*/ 3854806 h 8646493"/>
              <a:gd name="connsiteX25-4641" fmla="*/ 230546 w 5906847"/>
              <a:gd name="connsiteY25-4642" fmla="*/ 3854803 h 8646493"/>
              <a:gd name="connsiteX26-4643" fmla="*/ 242100 w 5906847"/>
              <a:gd name="connsiteY26-4644" fmla="*/ 5866683 h 8646493"/>
              <a:gd name="connsiteX27-4645" fmla="*/ 861501 w 5906847"/>
              <a:gd name="connsiteY27-4646" fmla="*/ 6479011 h 8646493"/>
              <a:gd name="connsiteX28-4647" fmla="*/ 1473831 w 5906847"/>
              <a:gd name="connsiteY28-4648" fmla="*/ 5859608 h 8646493"/>
              <a:gd name="connsiteX29-4649" fmla="*/ 1464576 w 5906847"/>
              <a:gd name="connsiteY29-4650" fmla="*/ 4247775 h 8646493"/>
              <a:gd name="connsiteX30-4651" fmla="*/ 1462730 w 5906847"/>
              <a:gd name="connsiteY30-4652" fmla="*/ 4247743 h 8646493"/>
              <a:gd name="connsiteX31-4653" fmla="*/ 1463196 w 5906847"/>
              <a:gd name="connsiteY31-4654" fmla="*/ 4241573 h 8646493"/>
              <a:gd name="connsiteX32-4655" fmla="*/ 1452218 w 5906847"/>
              <a:gd name="connsiteY32-4656" fmla="*/ 2330111 h 8646493"/>
              <a:gd name="connsiteX33-4657" fmla="*/ 1410373 w 5906847"/>
              <a:gd name="connsiteY33-4658" fmla="*/ 781031 h 8646493"/>
              <a:gd name="connsiteX34-4659" fmla="*/ 2146669 w 5906847"/>
              <a:gd name="connsiteY34-4660" fmla="*/ 3852 h 8646493"/>
              <a:gd name="connsiteX35-4661" fmla="*/ 2923846 w 5906847"/>
              <a:gd name="connsiteY35-4662" fmla="*/ 740147 h 8646493"/>
              <a:gd name="connsiteX36-4663" fmla="*/ 2967374 w 5906847"/>
              <a:gd name="connsiteY36-4664" fmla="*/ 2351426 h 8646493"/>
              <a:gd name="connsiteX37-4665" fmla="*/ 3024058 w 5906847"/>
              <a:gd name="connsiteY37-4666" fmla="*/ 4235519 h 8646493"/>
              <a:gd name="connsiteX38-4667" fmla="*/ 3028190 w 5906847"/>
              <a:gd name="connsiteY38-4668" fmla="*/ 4235398 h 8646493"/>
              <a:gd name="connsiteX39-4669" fmla="*/ 3147884 w 5906847"/>
              <a:gd name="connsiteY39-4670" fmla="*/ 7892887 h 8646493"/>
              <a:gd name="connsiteX40-4671" fmla="*/ 3782085 w 5906847"/>
              <a:gd name="connsiteY40-4672" fmla="*/ 8489873 h 8646493"/>
              <a:gd name="connsiteX41-4673" fmla="*/ 4379074 w 5906847"/>
              <a:gd name="connsiteY41-4674" fmla="*/ 7855673 h 8646493"/>
              <a:gd name="connsiteX42-4675" fmla="*/ 4345613 w 5906847"/>
              <a:gd name="connsiteY42-4676" fmla="*/ 6748573 h 8646493"/>
              <a:gd name="connsiteX43-4677" fmla="*/ 4343463 w 5906847"/>
              <a:gd name="connsiteY43-4678" fmla="*/ 6748635 h 8646493"/>
              <a:gd name="connsiteX44-4679" fmla="*/ 4327678 w 5906847"/>
              <a:gd name="connsiteY44-4680" fmla="*/ 6199725 h 8646493"/>
              <a:gd name="connsiteX45-4681" fmla="*/ 4268063 w 5906847"/>
              <a:gd name="connsiteY45-4682" fmla="*/ 4227389 h 8646493"/>
              <a:gd name="connsiteX46-4683" fmla="*/ 4269618 w 5906847"/>
              <a:gd name="connsiteY46-4684" fmla="*/ 4227343 h 8646493"/>
              <a:gd name="connsiteX47-4685" fmla="*/ 4237352 w 5906847"/>
              <a:gd name="connsiteY47-4686" fmla="*/ 3105269 h 8646493"/>
              <a:gd name="connsiteX48-4687" fmla="*/ 4972292 w 5906847"/>
              <a:gd name="connsiteY48-4688" fmla="*/ 2326810 h 8646493"/>
              <a:gd name="connsiteX49-4689" fmla="*/ 5399088 w 5906847"/>
              <a:gd name="connsiteY49-4690" fmla="*/ 2443875 h 8646493"/>
              <a:gd name="connsiteX50-4691" fmla="*/ 5750751 w 5906847"/>
              <a:gd name="connsiteY50-4692" fmla="*/ 3061747 h 8646493"/>
              <a:gd name="connsiteX51-4693" fmla="*/ 5754286 w 5906847"/>
              <a:gd name="connsiteY51-4694" fmla="*/ 3184697 h 8646493"/>
              <a:gd name="connsiteX52-4695" fmla="*/ 5757717 w 5906847"/>
              <a:gd name="connsiteY52-4696" fmla="*/ 3184590 h 8646493"/>
              <a:gd name="connsiteX53-4697" fmla="*/ 5811789 w 5906847"/>
              <a:gd name="connsiteY53-4698" fmla="*/ 4892541 h 8646493"/>
              <a:gd name="connsiteX54-4699" fmla="*/ 5868475 w 5906847"/>
              <a:gd name="connsiteY54-4700" fmla="*/ 6776633 h 8646493"/>
              <a:gd name="connsiteX55-4701" fmla="*/ 5872607 w 5906847"/>
              <a:gd name="connsiteY55-4702" fmla="*/ 6776511 h 8646493"/>
              <a:gd name="connsiteX56-4703" fmla="*/ 5906847 w 5906847"/>
              <a:gd name="connsiteY56-4704" fmla="*/ 7909324 h 8646493"/>
              <a:gd name="connsiteX57-4705" fmla="*/ 5763228 w 5906847"/>
              <a:gd name="connsiteY57-4706" fmla="*/ 8130477 h 8646493"/>
              <a:gd name="connsiteX58-4707" fmla="*/ 5725306 w 5906847"/>
              <a:gd name="connsiteY58-4708" fmla="*/ 6875874 h 8646493"/>
              <a:gd name="connsiteX59-4709" fmla="*/ 5720867 w 5906847"/>
              <a:gd name="connsiteY59-4710" fmla="*/ 6875993 h 8646493"/>
              <a:gd name="connsiteX60-4711" fmla="*/ 5601006 w 5906847"/>
              <a:gd name="connsiteY60-4712" fmla="*/ 3080990 h 8646493"/>
              <a:gd name="connsiteX61-4713" fmla="*/ 4967683 w 5906847"/>
              <a:gd name="connsiteY61-4714" fmla="*/ 2483071 h 8646493"/>
              <a:gd name="connsiteX62-4715" fmla="*/ 4369762 w 5906847"/>
              <a:gd name="connsiteY62-4716" fmla="*/ 3116397 h 8646493"/>
              <a:gd name="connsiteX63-4717" fmla="*/ 4416093 w 5906847"/>
              <a:gd name="connsiteY63-4718" fmla="*/ 4727593 h 8646493"/>
              <a:gd name="connsiteX64-4719" fmla="*/ 4417938 w 5906847"/>
              <a:gd name="connsiteY64-4720" fmla="*/ 4727581 h 8646493"/>
              <a:gd name="connsiteX65-4721" fmla="*/ 4417616 w 5906847"/>
              <a:gd name="connsiteY65-4722" fmla="*/ 4733760 h 8646493"/>
              <a:gd name="connsiteX66-4723" fmla="*/ 4449446 w 5906847"/>
              <a:gd name="connsiteY66-4724" fmla="*/ 5840717 h 8646493"/>
              <a:gd name="connsiteX67-4725" fmla="*/ 4450268 w 5906847"/>
              <a:gd name="connsiteY67-4726" fmla="*/ 5840691 h 8646493"/>
              <a:gd name="connsiteX68-4727" fmla="*/ 4511503 w 5906847"/>
              <a:gd name="connsiteY68-4728" fmla="*/ 7866607 h 8646493"/>
              <a:gd name="connsiteX69-4729" fmla="*/ 3777706 w 5906847"/>
              <a:gd name="connsiteY69-4730" fmla="*/ 8646141 h 8646493"/>
              <a:gd name="connsiteX70-4731" fmla="*/ 3350738 w 5906847"/>
              <a:gd name="connsiteY70-4732" fmla="*/ 8529702 h 8646493"/>
              <a:gd name="connsiteX0-4733" fmla="*/ 3350738 w 5906847"/>
              <a:gd name="connsiteY0-4734" fmla="*/ 8529702 h 8646493"/>
              <a:gd name="connsiteX1-4735" fmla="*/ 2998166 w 5906847"/>
              <a:gd name="connsiteY1-4736" fmla="*/ 7912348 h 8646493"/>
              <a:gd name="connsiteX2-4737" fmla="*/ 2943211 w 5906847"/>
              <a:gd name="connsiteY2-4738" fmla="*/ 6094167 h 8646493"/>
              <a:gd name="connsiteX3-4739" fmla="*/ 2934107 w 5906847"/>
              <a:gd name="connsiteY3-4740" fmla="*/ 6095444 h 8646493"/>
              <a:gd name="connsiteX4-4741" fmla="*/ 2880887 w 5906847"/>
              <a:gd name="connsiteY4-4742" fmla="*/ 4334760 h 8646493"/>
              <a:gd name="connsiteX5-4743" fmla="*/ 2834182 w 5906847"/>
              <a:gd name="connsiteY5-4744" fmla="*/ 2770148 h 8646493"/>
              <a:gd name="connsiteX6-4745" fmla="*/ 2774068 w 5906847"/>
              <a:gd name="connsiteY6-4746" fmla="*/ 759126 h 8646493"/>
              <a:gd name="connsiteX7-4747" fmla="*/ 2141784 w 5906847"/>
              <a:gd name="connsiteY7-4748" fmla="*/ 160107 h 8646493"/>
              <a:gd name="connsiteX8-4749" fmla="*/ 1542763 w 5906847"/>
              <a:gd name="connsiteY8-4750" fmla="*/ 792386 h 8646493"/>
              <a:gd name="connsiteX9-4751" fmla="*/ 1581571 w 5906847"/>
              <a:gd name="connsiteY9-4752" fmla="*/ 2228948 h 8646493"/>
              <a:gd name="connsiteX10-4753" fmla="*/ 1583677 w 5906847"/>
              <a:gd name="connsiteY10-4754" fmla="*/ 2228937 h 8646493"/>
              <a:gd name="connsiteX11-4755" fmla="*/ 1584246 w 5906847"/>
              <a:gd name="connsiteY11-4756" fmla="*/ 2327958 h 8646493"/>
              <a:gd name="connsiteX12-4757" fmla="*/ 1592968 w 5906847"/>
              <a:gd name="connsiteY12-4758" fmla="*/ 3846979 h 8646493"/>
              <a:gd name="connsiteX13-4759" fmla="*/ 1605951 w 5906847"/>
              <a:gd name="connsiteY13-4760" fmla="*/ 5873778 h 8646493"/>
              <a:gd name="connsiteX14-4761" fmla="*/ 853297 w 5906847"/>
              <a:gd name="connsiteY14-4762" fmla="*/ 6635126 h 8646493"/>
              <a:gd name="connsiteX15-4763" fmla="*/ 429310 w 5906847"/>
              <a:gd name="connsiteY15-4764" fmla="*/ 6508273 h 8646493"/>
              <a:gd name="connsiteX16-4765" fmla="*/ 91951 w 5906847"/>
              <a:gd name="connsiteY16-4766" fmla="*/ 5882475 h 8646493"/>
              <a:gd name="connsiteX17-4767" fmla="*/ 84247 w 5906847"/>
              <a:gd name="connsiteY17-4768" fmla="*/ 4540910 h 8646493"/>
              <a:gd name="connsiteX18-4769" fmla="*/ 82155 w 5906847"/>
              <a:gd name="connsiteY18-4770" fmla="*/ 4540915 h 8646493"/>
              <a:gd name="connsiteX19-4771" fmla="*/ 76169 w 5906847"/>
              <a:gd name="connsiteY19-4772" fmla="*/ 2724804 h 8646493"/>
              <a:gd name="connsiteX20-4773" fmla="*/ 0 w 5906847"/>
              <a:gd name="connsiteY20-4774" fmla="*/ 235616 h 8646493"/>
              <a:gd name="connsiteX21-4775" fmla="*/ 140252 w 5906847"/>
              <a:gd name="connsiteY21-4776" fmla="*/ 0 h 8646493"/>
              <a:gd name="connsiteX22-4777" fmla="*/ 143497 w 5906847"/>
              <a:gd name="connsiteY22-4778" fmla="*/ 136847 h 8646493"/>
              <a:gd name="connsiteX23-4779" fmla="*/ 230132 w 5906847"/>
              <a:gd name="connsiteY23-4780" fmla="*/ 3854806 h 8646493"/>
              <a:gd name="connsiteX24-4781" fmla="*/ 230546 w 5906847"/>
              <a:gd name="connsiteY24-4782" fmla="*/ 3854803 h 8646493"/>
              <a:gd name="connsiteX25-4783" fmla="*/ 242100 w 5906847"/>
              <a:gd name="connsiteY25-4784" fmla="*/ 5866683 h 8646493"/>
              <a:gd name="connsiteX26-4785" fmla="*/ 861501 w 5906847"/>
              <a:gd name="connsiteY26-4786" fmla="*/ 6479011 h 8646493"/>
              <a:gd name="connsiteX27-4787" fmla="*/ 1473831 w 5906847"/>
              <a:gd name="connsiteY27-4788" fmla="*/ 5859608 h 8646493"/>
              <a:gd name="connsiteX28-4789" fmla="*/ 1464576 w 5906847"/>
              <a:gd name="connsiteY28-4790" fmla="*/ 4247775 h 8646493"/>
              <a:gd name="connsiteX29-4791" fmla="*/ 1462730 w 5906847"/>
              <a:gd name="connsiteY29-4792" fmla="*/ 4247743 h 8646493"/>
              <a:gd name="connsiteX30-4793" fmla="*/ 1463196 w 5906847"/>
              <a:gd name="connsiteY30-4794" fmla="*/ 4241573 h 8646493"/>
              <a:gd name="connsiteX31-4795" fmla="*/ 1452218 w 5906847"/>
              <a:gd name="connsiteY31-4796" fmla="*/ 2330111 h 8646493"/>
              <a:gd name="connsiteX32-4797" fmla="*/ 1410373 w 5906847"/>
              <a:gd name="connsiteY32-4798" fmla="*/ 781031 h 8646493"/>
              <a:gd name="connsiteX33-4799" fmla="*/ 2146669 w 5906847"/>
              <a:gd name="connsiteY33-4800" fmla="*/ 3852 h 8646493"/>
              <a:gd name="connsiteX34-4801" fmla="*/ 2923846 w 5906847"/>
              <a:gd name="connsiteY34-4802" fmla="*/ 740147 h 8646493"/>
              <a:gd name="connsiteX35-4803" fmla="*/ 2967374 w 5906847"/>
              <a:gd name="connsiteY35-4804" fmla="*/ 2351426 h 8646493"/>
              <a:gd name="connsiteX36-4805" fmla="*/ 3024058 w 5906847"/>
              <a:gd name="connsiteY36-4806" fmla="*/ 4235519 h 8646493"/>
              <a:gd name="connsiteX37-4807" fmla="*/ 3028190 w 5906847"/>
              <a:gd name="connsiteY37-4808" fmla="*/ 4235398 h 8646493"/>
              <a:gd name="connsiteX38-4809" fmla="*/ 3147884 w 5906847"/>
              <a:gd name="connsiteY38-4810" fmla="*/ 7892887 h 8646493"/>
              <a:gd name="connsiteX39-4811" fmla="*/ 3782085 w 5906847"/>
              <a:gd name="connsiteY39-4812" fmla="*/ 8489873 h 8646493"/>
              <a:gd name="connsiteX40-4813" fmla="*/ 4379074 w 5906847"/>
              <a:gd name="connsiteY40-4814" fmla="*/ 7855673 h 8646493"/>
              <a:gd name="connsiteX41-4815" fmla="*/ 4345613 w 5906847"/>
              <a:gd name="connsiteY41-4816" fmla="*/ 6748573 h 8646493"/>
              <a:gd name="connsiteX42-4817" fmla="*/ 4343463 w 5906847"/>
              <a:gd name="connsiteY42-4818" fmla="*/ 6748635 h 8646493"/>
              <a:gd name="connsiteX43-4819" fmla="*/ 4327678 w 5906847"/>
              <a:gd name="connsiteY43-4820" fmla="*/ 6199725 h 8646493"/>
              <a:gd name="connsiteX44-4821" fmla="*/ 4268063 w 5906847"/>
              <a:gd name="connsiteY44-4822" fmla="*/ 4227389 h 8646493"/>
              <a:gd name="connsiteX45-4823" fmla="*/ 4269618 w 5906847"/>
              <a:gd name="connsiteY45-4824" fmla="*/ 4227343 h 8646493"/>
              <a:gd name="connsiteX46-4825" fmla="*/ 4237352 w 5906847"/>
              <a:gd name="connsiteY46-4826" fmla="*/ 3105269 h 8646493"/>
              <a:gd name="connsiteX47-4827" fmla="*/ 4972292 w 5906847"/>
              <a:gd name="connsiteY47-4828" fmla="*/ 2326810 h 8646493"/>
              <a:gd name="connsiteX48-4829" fmla="*/ 5399088 w 5906847"/>
              <a:gd name="connsiteY48-4830" fmla="*/ 2443875 h 8646493"/>
              <a:gd name="connsiteX49-4831" fmla="*/ 5750751 w 5906847"/>
              <a:gd name="connsiteY49-4832" fmla="*/ 3061747 h 8646493"/>
              <a:gd name="connsiteX50-4833" fmla="*/ 5754286 w 5906847"/>
              <a:gd name="connsiteY50-4834" fmla="*/ 3184697 h 8646493"/>
              <a:gd name="connsiteX51-4835" fmla="*/ 5757717 w 5906847"/>
              <a:gd name="connsiteY51-4836" fmla="*/ 3184590 h 8646493"/>
              <a:gd name="connsiteX52-4837" fmla="*/ 5811789 w 5906847"/>
              <a:gd name="connsiteY52-4838" fmla="*/ 4892541 h 8646493"/>
              <a:gd name="connsiteX53-4839" fmla="*/ 5868475 w 5906847"/>
              <a:gd name="connsiteY53-4840" fmla="*/ 6776633 h 8646493"/>
              <a:gd name="connsiteX54-4841" fmla="*/ 5872607 w 5906847"/>
              <a:gd name="connsiteY54-4842" fmla="*/ 6776511 h 8646493"/>
              <a:gd name="connsiteX55-4843" fmla="*/ 5906847 w 5906847"/>
              <a:gd name="connsiteY55-4844" fmla="*/ 7909324 h 8646493"/>
              <a:gd name="connsiteX56-4845" fmla="*/ 5763228 w 5906847"/>
              <a:gd name="connsiteY56-4846" fmla="*/ 8130477 h 8646493"/>
              <a:gd name="connsiteX57-4847" fmla="*/ 5725306 w 5906847"/>
              <a:gd name="connsiteY57-4848" fmla="*/ 6875874 h 8646493"/>
              <a:gd name="connsiteX58-4849" fmla="*/ 5720867 w 5906847"/>
              <a:gd name="connsiteY58-4850" fmla="*/ 6875993 h 8646493"/>
              <a:gd name="connsiteX59-4851" fmla="*/ 5601006 w 5906847"/>
              <a:gd name="connsiteY59-4852" fmla="*/ 3080990 h 8646493"/>
              <a:gd name="connsiteX60-4853" fmla="*/ 4967683 w 5906847"/>
              <a:gd name="connsiteY60-4854" fmla="*/ 2483071 h 8646493"/>
              <a:gd name="connsiteX61-4855" fmla="*/ 4369762 w 5906847"/>
              <a:gd name="connsiteY61-4856" fmla="*/ 3116397 h 8646493"/>
              <a:gd name="connsiteX62-4857" fmla="*/ 4416093 w 5906847"/>
              <a:gd name="connsiteY62-4858" fmla="*/ 4727593 h 8646493"/>
              <a:gd name="connsiteX63-4859" fmla="*/ 4417938 w 5906847"/>
              <a:gd name="connsiteY63-4860" fmla="*/ 4727581 h 8646493"/>
              <a:gd name="connsiteX64-4861" fmla="*/ 4417616 w 5906847"/>
              <a:gd name="connsiteY64-4862" fmla="*/ 4733760 h 8646493"/>
              <a:gd name="connsiteX65-4863" fmla="*/ 4449446 w 5906847"/>
              <a:gd name="connsiteY65-4864" fmla="*/ 5840717 h 8646493"/>
              <a:gd name="connsiteX66-4865" fmla="*/ 4450268 w 5906847"/>
              <a:gd name="connsiteY66-4866" fmla="*/ 5840691 h 8646493"/>
              <a:gd name="connsiteX67-4867" fmla="*/ 4511503 w 5906847"/>
              <a:gd name="connsiteY67-4868" fmla="*/ 7866607 h 8646493"/>
              <a:gd name="connsiteX68-4869" fmla="*/ 3777706 w 5906847"/>
              <a:gd name="connsiteY68-4870" fmla="*/ 8646141 h 8646493"/>
              <a:gd name="connsiteX69-4871" fmla="*/ 3350738 w 5906847"/>
              <a:gd name="connsiteY69-4872" fmla="*/ 8529702 h 8646493"/>
              <a:gd name="connsiteX0-4873" fmla="*/ 3350738 w 5906847"/>
              <a:gd name="connsiteY0-4874" fmla="*/ 8529702 h 8646493"/>
              <a:gd name="connsiteX1-4875" fmla="*/ 2998166 w 5906847"/>
              <a:gd name="connsiteY1-4876" fmla="*/ 7912348 h 8646493"/>
              <a:gd name="connsiteX2-4877" fmla="*/ 2943211 w 5906847"/>
              <a:gd name="connsiteY2-4878" fmla="*/ 6094167 h 8646493"/>
              <a:gd name="connsiteX3-4879" fmla="*/ 2934107 w 5906847"/>
              <a:gd name="connsiteY3-4880" fmla="*/ 6095444 h 8646493"/>
              <a:gd name="connsiteX4-4881" fmla="*/ 2880887 w 5906847"/>
              <a:gd name="connsiteY4-4882" fmla="*/ 4334760 h 8646493"/>
              <a:gd name="connsiteX5-4883" fmla="*/ 2834182 w 5906847"/>
              <a:gd name="connsiteY5-4884" fmla="*/ 2770148 h 8646493"/>
              <a:gd name="connsiteX6-4885" fmla="*/ 2774068 w 5906847"/>
              <a:gd name="connsiteY6-4886" fmla="*/ 759126 h 8646493"/>
              <a:gd name="connsiteX7-4887" fmla="*/ 2141784 w 5906847"/>
              <a:gd name="connsiteY7-4888" fmla="*/ 160107 h 8646493"/>
              <a:gd name="connsiteX8-4889" fmla="*/ 1542763 w 5906847"/>
              <a:gd name="connsiteY8-4890" fmla="*/ 792386 h 8646493"/>
              <a:gd name="connsiteX9-4891" fmla="*/ 1581571 w 5906847"/>
              <a:gd name="connsiteY9-4892" fmla="*/ 2228948 h 8646493"/>
              <a:gd name="connsiteX10-4893" fmla="*/ 1583677 w 5906847"/>
              <a:gd name="connsiteY10-4894" fmla="*/ 2228937 h 8646493"/>
              <a:gd name="connsiteX11-4895" fmla="*/ 1584246 w 5906847"/>
              <a:gd name="connsiteY11-4896" fmla="*/ 2327958 h 8646493"/>
              <a:gd name="connsiteX12-4897" fmla="*/ 1592968 w 5906847"/>
              <a:gd name="connsiteY12-4898" fmla="*/ 3846979 h 8646493"/>
              <a:gd name="connsiteX13-4899" fmla="*/ 1605951 w 5906847"/>
              <a:gd name="connsiteY13-4900" fmla="*/ 5873778 h 8646493"/>
              <a:gd name="connsiteX14-4901" fmla="*/ 853297 w 5906847"/>
              <a:gd name="connsiteY14-4902" fmla="*/ 6635126 h 8646493"/>
              <a:gd name="connsiteX15-4903" fmla="*/ 429310 w 5906847"/>
              <a:gd name="connsiteY15-4904" fmla="*/ 6508273 h 8646493"/>
              <a:gd name="connsiteX16-4905" fmla="*/ 91951 w 5906847"/>
              <a:gd name="connsiteY16-4906" fmla="*/ 5882475 h 8646493"/>
              <a:gd name="connsiteX17-4907" fmla="*/ 84247 w 5906847"/>
              <a:gd name="connsiteY17-4908" fmla="*/ 4540910 h 8646493"/>
              <a:gd name="connsiteX18-4909" fmla="*/ 82155 w 5906847"/>
              <a:gd name="connsiteY18-4910" fmla="*/ 4540915 h 8646493"/>
              <a:gd name="connsiteX19-4911" fmla="*/ 76169 w 5906847"/>
              <a:gd name="connsiteY19-4912" fmla="*/ 2724804 h 8646493"/>
              <a:gd name="connsiteX20-4913" fmla="*/ 0 w 5906847"/>
              <a:gd name="connsiteY20-4914" fmla="*/ 235616 h 8646493"/>
              <a:gd name="connsiteX21-4915" fmla="*/ 140252 w 5906847"/>
              <a:gd name="connsiteY21-4916" fmla="*/ 0 h 8646493"/>
              <a:gd name="connsiteX22-4917" fmla="*/ 143497 w 5906847"/>
              <a:gd name="connsiteY22-4918" fmla="*/ 136847 h 8646493"/>
              <a:gd name="connsiteX23-4919" fmla="*/ 230132 w 5906847"/>
              <a:gd name="connsiteY23-4920" fmla="*/ 3854806 h 8646493"/>
              <a:gd name="connsiteX24-4921" fmla="*/ 230546 w 5906847"/>
              <a:gd name="connsiteY24-4922" fmla="*/ 3854803 h 8646493"/>
              <a:gd name="connsiteX25-4923" fmla="*/ 242100 w 5906847"/>
              <a:gd name="connsiteY25-4924" fmla="*/ 5866683 h 8646493"/>
              <a:gd name="connsiteX26-4925" fmla="*/ 861501 w 5906847"/>
              <a:gd name="connsiteY26-4926" fmla="*/ 6479011 h 8646493"/>
              <a:gd name="connsiteX27-4927" fmla="*/ 1473831 w 5906847"/>
              <a:gd name="connsiteY27-4928" fmla="*/ 5859608 h 8646493"/>
              <a:gd name="connsiteX28-4929" fmla="*/ 1464576 w 5906847"/>
              <a:gd name="connsiteY28-4930" fmla="*/ 4247775 h 8646493"/>
              <a:gd name="connsiteX29-4931" fmla="*/ 1462730 w 5906847"/>
              <a:gd name="connsiteY29-4932" fmla="*/ 4247743 h 8646493"/>
              <a:gd name="connsiteX30-4933" fmla="*/ 1463196 w 5906847"/>
              <a:gd name="connsiteY30-4934" fmla="*/ 4241573 h 8646493"/>
              <a:gd name="connsiteX31-4935" fmla="*/ 1452218 w 5906847"/>
              <a:gd name="connsiteY31-4936" fmla="*/ 2330111 h 8646493"/>
              <a:gd name="connsiteX32-4937" fmla="*/ 1410373 w 5906847"/>
              <a:gd name="connsiteY32-4938" fmla="*/ 781031 h 8646493"/>
              <a:gd name="connsiteX33-4939" fmla="*/ 2146669 w 5906847"/>
              <a:gd name="connsiteY33-4940" fmla="*/ 3852 h 8646493"/>
              <a:gd name="connsiteX34-4941" fmla="*/ 2923846 w 5906847"/>
              <a:gd name="connsiteY34-4942" fmla="*/ 740147 h 8646493"/>
              <a:gd name="connsiteX35-4943" fmla="*/ 2967374 w 5906847"/>
              <a:gd name="connsiteY35-4944" fmla="*/ 2351426 h 8646493"/>
              <a:gd name="connsiteX36-4945" fmla="*/ 3024058 w 5906847"/>
              <a:gd name="connsiteY36-4946" fmla="*/ 4235519 h 8646493"/>
              <a:gd name="connsiteX37-4947" fmla="*/ 3147884 w 5906847"/>
              <a:gd name="connsiteY37-4948" fmla="*/ 7892887 h 8646493"/>
              <a:gd name="connsiteX38-4949" fmla="*/ 3782085 w 5906847"/>
              <a:gd name="connsiteY38-4950" fmla="*/ 8489873 h 8646493"/>
              <a:gd name="connsiteX39-4951" fmla="*/ 4379074 w 5906847"/>
              <a:gd name="connsiteY39-4952" fmla="*/ 7855673 h 8646493"/>
              <a:gd name="connsiteX40-4953" fmla="*/ 4345613 w 5906847"/>
              <a:gd name="connsiteY40-4954" fmla="*/ 6748573 h 8646493"/>
              <a:gd name="connsiteX41-4955" fmla="*/ 4343463 w 5906847"/>
              <a:gd name="connsiteY41-4956" fmla="*/ 6748635 h 8646493"/>
              <a:gd name="connsiteX42-4957" fmla="*/ 4327678 w 5906847"/>
              <a:gd name="connsiteY42-4958" fmla="*/ 6199725 h 8646493"/>
              <a:gd name="connsiteX43-4959" fmla="*/ 4268063 w 5906847"/>
              <a:gd name="connsiteY43-4960" fmla="*/ 4227389 h 8646493"/>
              <a:gd name="connsiteX44-4961" fmla="*/ 4269618 w 5906847"/>
              <a:gd name="connsiteY44-4962" fmla="*/ 4227343 h 8646493"/>
              <a:gd name="connsiteX45-4963" fmla="*/ 4237352 w 5906847"/>
              <a:gd name="connsiteY45-4964" fmla="*/ 3105269 h 8646493"/>
              <a:gd name="connsiteX46-4965" fmla="*/ 4972292 w 5906847"/>
              <a:gd name="connsiteY46-4966" fmla="*/ 2326810 h 8646493"/>
              <a:gd name="connsiteX47-4967" fmla="*/ 5399088 w 5906847"/>
              <a:gd name="connsiteY47-4968" fmla="*/ 2443875 h 8646493"/>
              <a:gd name="connsiteX48-4969" fmla="*/ 5750751 w 5906847"/>
              <a:gd name="connsiteY48-4970" fmla="*/ 3061747 h 8646493"/>
              <a:gd name="connsiteX49-4971" fmla="*/ 5754286 w 5906847"/>
              <a:gd name="connsiteY49-4972" fmla="*/ 3184697 h 8646493"/>
              <a:gd name="connsiteX50-4973" fmla="*/ 5757717 w 5906847"/>
              <a:gd name="connsiteY50-4974" fmla="*/ 3184590 h 8646493"/>
              <a:gd name="connsiteX51-4975" fmla="*/ 5811789 w 5906847"/>
              <a:gd name="connsiteY51-4976" fmla="*/ 4892541 h 8646493"/>
              <a:gd name="connsiteX52-4977" fmla="*/ 5868475 w 5906847"/>
              <a:gd name="connsiteY52-4978" fmla="*/ 6776633 h 8646493"/>
              <a:gd name="connsiteX53-4979" fmla="*/ 5872607 w 5906847"/>
              <a:gd name="connsiteY53-4980" fmla="*/ 6776511 h 8646493"/>
              <a:gd name="connsiteX54-4981" fmla="*/ 5906847 w 5906847"/>
              <a:gd name="connsiteY54-4982" fmla="*/ 7909324 h 8646493"/>
              <a:gd name="connsiteX55-4983" fmla="*/ 5763228 w 5906847"/>
              <a:gd name="connsiteY55-4984" fmla="*/ 8130477 h 8646493"/>
              <a:gd name="connsiteX56-4985" fmla="*/ 5725306 w 5906847"/>
              <a:gd name="connsiteY56-4986" fmla="*/ 6875874 h 8646493"/>
              <a:gd name="connsiteX57-4987" fmla="*/ 5720867 w 5906847"/>
              <a:gd name="connsiteY57-4988" fmla="*/ 6875993 h 8646493"/>
              <a:gd name="connsiteX58-4989" fmla="*/ 5601006 w 5906847"/>
              <a:gd name="connsiteY58-4990" fmla="*/ 3080990 h 8646493"/>
              <a:gd name="connsiteX59-4991" fmla="*/ 4967683 w 5906847"/>
              <a:gd name="connsiteY59-4992" fmla="*/ 2483071 h 8646493"/>
              <a:gd name="connsiteX60-4993" fmla="*/ 4369762 w 5906847"/>
              <a:gd name="connsiteY60-4994" fmla="*/ 3116397 h 8646493"/>
              <a:gd name="connsiteX61-4995" fmla="*/ 4416093 w 5906847"/>
              <a:gd name="connsiteY61-4996" fmla="*/ 4727593 h 8646493"/>
              <a:gd name="connsiteX62-4997" fmla="*/ 4417938 w 5906847"/>
              <a:gd name="connsiteY62-4998" fmla="*/ 4727581 h 8646493"/>
              <a:gd name="connsiteX63-4999" fmla="*/ 4417616 w 5906847"/>
              <a:gd name="connsiteY63-5000" fmla="*/ 4733760 h 8646493"/>
              <a:gd name="connsiteX64-5001" fmla="*/ 4449446 w 5906847"/>
              <a:gd name="connsiteY64-5002" fmla="*/ 5840717 h 8646493"/>
              <a:gd name="connsiteX65-5003" fmla="*/ 4450268 w 5906847"/>
              <a:gd name="connsiteY65-5004" fmla="*/ 5840691 h 8646493"/>
              <a:gd name="connsiteX66-5005" fmla="*/ 4511503 w 5906847"/>
              <a:gd name="connsiteY66-5006" fmla="*/ 7866607 h 8646493"/>
              <a:gd name="connsiteX67-5007" fmla="*/ 3777706 w 5906847"/>
              <a:gd name="connsiteY67-5008" fmla="*/ 8646141 h 8646493"/>
              <a:gd name="connsiteX68-5009" fmla="*/ 3350738 w 5906847"/>
              <a:gd name="connsiteY68-5010" fmla="*/ 8529702 h 8646493"/>
              <a:gd name="connsiteX0-5011" fmla="*/ 3350738 w 5906847"/>
              <a:gd name="connsiteY0-5012" fmla="*/ 8529702 h 8646493"/>
              <a:gd name="connsiteX1-5013" fmla="*/ 2998166 w 5906847"/>
              <a:gd name="connsiteY1-5014" fmla="*/ 7912348 h 8646493"/>
              <a:gd name="connsiteX2-5015" fmla="*/ 2943211 w 5906847"/>
              <a:gd name="connsiteY2-5016" fmla="*/ 6094167 h 8646493"/>
              <a:gd name="connsiteX3-5017" fmla="*/ 2934107 w 5906847"/>
              <a:gd name="connsiteY3-5018" fmla="*/ 6095444 h 8646493"/>
              <a:gd name="connsiteX4-5019" fmla="*/ 2880887 w 5906847"/>
              <a:gd name="connsiteY4-5020" fmla="*/ 4334760 h 8646493"/>
              <a:gd name="connsiteX5-5021" fmla="*/ 2834182 w 5906847"/>
              <a:gd name="connsiteY5-5022" fmla="*/ 2770148 h 8646493"/>
              <a:gd name="connsiteX6-5023" fmla="*/ 2774068 w 5906847"/>
              <a:gd name="connsiteY6-5024" fmla="*/ 759126 h 8646493"/>
              <a:gd name="connsiteX7-5025" fmla="*/ 2141784 w 5906847"/>
              <a:gd name="connsiteY7-5026" fmla="*/ 160107 h 8646493"/>
              <a:gd name="connsiteX8-5027" fmla="*/ 1542763 w 5906847"/>
              <a:gd name="connsiteY8-5028" fmla="*/ 792386 h 8646493"/>
              <a:gd name="connsiteX9-5029" fmla="*/ 1581571 w 5906847"/>
              <a:gd name="connsiteY9-5030" fmla="*/ 2228948 h 8646493"/>
              <a:gd name="connsiteX10-5031" fmla="*/ 1583677 w 5906847"/>
              <a:gd name="connsiteY10-5032" fmla="*/ 2228937 h 8646493"/>
              <a:gd name="connsiteX11-5033" fmla="*/ 1584246 w 5906847"/>
              <a:gd name="connsiteY11-5034" fmla="*/ 2327958 h 8646493"/>
              <a:gd name="connsiteX12-5035" fmla="*/ 1592968 w 5906847"/>
              <a:gd name="connsiteY12-5036" fmla="*/ 3846979 h 8646493"/>
              <a:gd name="connsiteX13-5037" fmla="*/ 1605951 w 5906847"/>
              <a:gd name="connsiteY13-5038" fmla="*/ 5873778 h 8646493"/>
              <a:gd name="connsiteX14-5039" fmla="*/ 853297 w 5906847"/>
              <a:gd name="connsiteY14-5040" fmla="*/ 6635126 h 8646493"/>
              <a:gd name="connsiteX15-5041" fmla="*/ 429310 w 5906847"/>
              <a:gd name="connsiteY15-5042" fmla="*/ 6508273 h 8646493"/>
              <a:gd name="connsiteX16-5043" fmla="*/ 91951 w 5906847"/>
              <a:gd name="connsiteY16-5044" fmla="*/ 5882475 h 8646493"/>
              <a:gd name="connsiteX17-5045" fmla="*/ 84247 w 5906847"/>
              <a:gd name="connsiteY17-5046" fmla="*/ 4540910 h 8646493"/>
              <a:gd name="connsiteX18-5047" fmla="*/ 82155 w 5906847"/>
              <a:gd name="connsiteY18-5048" fmla="*/ 4540915 h 8646493"/>
              <a:gd name="connsiteX19-5049" fmla="*/ 76169 w 5906847"/>
              <a:gd name="connsiteY19-5050" fmla="*/ 2724804 h 8646493"/>
              <a:gd name="connsiteX20-5051" fmla="*/ 0 w 5906847"/>
              <a:gd name="connsiteY20-5052" fmla="*/ 235616 h 8646493"/>
              <a:gd name="connsiteX21-5053" fmla="*/ 140252 w 5906847"/>
              <a:gd name="connsiteY21-5054" fmla="*/ 0 h 8646493"/>
              <a:gd name="connsiteX22-5055" fmla="*/ 143497 w 5906847"/>
              <a:gd name="connsiteY22-5056" fmla="*/ 136847 h 8646493"/>
              <a:gd name="connsiteX23-5057" fmla="*/ 230132 w 5906847"/>
              <a:gd name="connsiteY23-5058" fmla="*/ 3854806 h 8646493"/>
              <a:gd name="connsiteX24-5059" fmla="*/ 230546 w 5906847"/>
              <a:gd name="connsiteY24-5060" fmla="*/ 3854803 h 8646493"/>
              <a:gd name="connsiteX25-5061" fmla="*/ 242100 w 5906847"/>
              <a:gd name="connsiteY25-5062" fmla="*/ 5866683 h 8646493"/>
              <a:gd name="connsiteX26-5063" fmla="*/ 861501 w 5906847"/>
              <a:gd name="connsiteY26-5064" fmla="*/ 6479011 h 8646493"/>
              <a:gd name="connsiteX27-5065" fmla="*/ 1473831 w 5906847"/>
              <a:gd name="connsiteY27-5066" fmla="*/ 5859608 h 8646493"/>
              <a:gd name="connsiteX28-5067" fmla="*/ 1464576 w 5906847"/>
              <a:gd name="connsiteY28-5068" fmla="*/ 4247775 h 8646493"/>
              <a:gd name="connsiteX29-5069" fmla="*/ 1462730 w 5906847"/>
              <a:gd name="connsiteY29-5070" fmla="*/ 4247743 h 8646493"/>
              <a:gd name="connsiteX30-5071" fmla="*/ 1463196 w 5906847"/>
              <a:gd name="connsiteY30-5072" fmla="*/ 4241573 h 8646493"/>
              <a:gd name="connsiteX31-5073" fmla="*/ 1452218 w 5906847"/>
              <a:gd name="connsiteY31-5074" fmla="*/ 2330111 h 8646493"/>
              <a:gd name="connsiteX32-5075" fmla="*/ 1410373 w 5906847"/>
              <a:gd name="connsiteY32-5076" fmla="*/ 781031 h 8646493"/>
              <a:gd name="connsiteX33-5077" fmla="*/ 2146669 w 5906847"/>
              <a:gd name="connsiteY33-5078" fmla="*/ 3852 h 8646493"/>
              <a:gd name="connsiteX34-5079" fmla="*/ 2923846 w 5906847"/>
              <a:gd name="connsiteY34-5080" fmla="*/ 740147 h 8646493"/>
              <a:gd name="connsiteX35-5081" fmla="*/ 2967374 w 5906847"/>
              <a:gd name="connsiteY35-5082" fmla="*/ 2351426 h 8646493"/>
              <a:gd name="connsiteX36-5083" fmla="*/ 3024058 w 5906847"/>
              <a:gd name="connsiteY36-5084" fmla="*/ 4235519 h 8646493"/>
              <a:gd name="connsiteX37-5085" fmla="*/ 3147884 w 5906847"/>
              <a:gd name="connsiteY37-5086" fmla="*/ 7892887 h 8646493"/>
              <a:gd name="connsiteX38-5087" fmla="*/ 3782085 w 5906847"/>
              <a:gd name="connsiteY38-5088" fmla="*/ 8489873 h 8646493"/>
              <a:gd name="connsiteX39-5089" fmla="*/ 4379074 w 5906847"/>
              <a:gd name="connsiteY39-5090" fmla="*/ 7855673 h 8646493"/>
              <a:gd name="connsiteX40-5091" fmla="*/ 4345613 w 5906847"/>
              <a:gd name="connsiteY40-5092" fmla="*/ 6748573 h 8646493"/>
              <a:gd name="connsiteX41-5093" fmla="*/ 4343463 w 5906847"/>
              <a:gd name="connsiteY41-5094" fmla="*/ 6748635 h 8646493"/>
              <a:gd name="connsiteX42-5095" fmla="*/ 4327678 w 5906847"/>
              <a:gd name="connsiteY42-5096" fmla="*/ 6199725 h 8646493"/>
              <a:gd name="connsiteX43-5097" fmla="*/ 4268063 w 5906847"/>
              <a:gd name="connsiteY43-5098" fmla="*/ 4227389 h 8646493"/>
              <a:gd name="connsiteX44-5099" fmla="*/ 4269618 w 5906847"/>
              <a:gd name="connsiteY44-5100" fmla="*/ 4227343 h 8646493"/>
              <a:gd name="connsiteX45-5101" fmla="*/ 4237352 w 5906847"/>
              <a:gd name="connsiteY45-5102" fmla="*/ 3105269 h 8646493"/>
              <a:gd name="connsiteX46-5103" fmla="*/ 4972292 w 5906847"/>
              <a:gd name="connsiteY46-5104" fmla="*/ 2326810 h 8646493"/>
              <a:gd name="connsiteX47-5105" fmla="*/ 5399088 w 5906847"/>
              <a:gd name="connsiteY47-5106" fmla="*/ 2443875 h 8646493"/>
              <a:gd name="connsiteX48-5107" fmla="*/ 5750751 w 5906847"/>
              <a:gd name="connsiteY48-5108" fmla="*/ 3061747 h 8646493"/>
              <a:gd name="connsiteX49-5109" fmla="*/ 5754286 w 5906847"/>
              <a:gd name="connsiteY49-5110" fmla="*/ 3184697 h 8646493"/>
              <a:gd name="connsiteX50-5111" fmla="*/ 5757717 w 5906847"/>
              <a:gd name="connsiteY50-5112" fmla="*/ 3184590 h 8646493"/>
              <a:gd name="connsiteX51-5113" fmla="*/ 5811789 w 5906847"/>
              <a:gd name="connsiteY51-5114" fmla="*/ 4892541 h 8646493"/>
              <a:gd name="connsiteX52-5115" fmla="*/ 5868475 w 5906847"/>
              <a:gd name="connsiteY52-5116" fmla="*/ 6776633 h 8646493"/>
              <a:gd name="connsiteX53-5117" fmla="*/ 5872607 w 5906847"/>
              <a:gd name="connsiteY53-5118" fmla="*/ 6776511 h 8646493"/>
              <a:gd name="connsiteX54-5119" fmla="*/ 5906847 w 5906847"/>
              <a:gd name="connsiteY54-5120" fmla="*/ 7909324 h 8646493"/>
              <a:gd name="connsiteX55-5121" fmla="*/ 5763228 w 5906847"/>
              <a:gd name="connsiteY55-5122" fmla="*/ 8130477 h 8646493"/>
              <a:gd name="connsiteX56-5123" fmla="*/ 5725306 w 5906847"/>
              <a:gd name="connsiteY56-5124" fmla="*/ 6875874 h 8646493"/>
              <a:gd name="connsiteX57-5125" fmla="*/ 5601006 w 5906847"/>
              <a:gd name="connsiteY57-5126" fmla="*/ 3080990 h 8646493"/>
              <a:gd name="connsiteX58-5127" fmla="*/ 4967683 w 5906847"/>
              <a:gd name="connsiteY58-5128" fmla="*/ 2483071 h 8646493"/>
              <a:gd name="connsiteX59-5129" fmla="*/ 4369762 w 5906847"/>
              <a:gd name="connsiteY59-5130" fmla="*/ 3116397 h 8646493"/>
              <a:gd name="connsiteX60-5131" fmla="*/ 4416093 w 5906847"/>
              <a:gd name="connsiteY60-5132" fmla="*/ 4727593 h 8646493"/>
              <a:gd name="connsiteX61-5133" fmla="*/ 4417938 w 5906847"/>
              <a:gd name="connsiteY61-5134" fmla="*/ 4727581 h 8646493"/>
              <a:gd name="connsiteX62-5135" fmla="*/ 4417616 w 5906847"/>
              <a:gd name="connsiteY62-5136" fmla="*/ 4733760 h 8646493"/>
              <a:gd name="connsiteX63-5137" fmla="*/ 4449446 w 5906847"/>
              <a:gd name="connsiteY63-5138" fmla="*/ 5840717 h 8646493"/>
              <a:gd name="connsiteX64-5139" fmla="*/ 4450268 w 5906847"/>
              <a:gd name="connsiteY64-5140" fmla="*/ 5840691 h 8646493"/>
              <a:gd name="connsiteX65-5141" fmla="*/ 4511503 w 5906847"/>
              <a:gd name="connsiteY65-5142" fmla="*/ 7866607 h 8646493"/>
              <a:gd name="connsiteX66-5143" fmla="*/ 3777706 w 5906847"/>
              <a:gd name="connsiteY66-5144" fmla="*/ 8646141 h 8646493"/>
              <a:gd name="connsiteX67-5145" fmla="*/ 3350738 w 5906847"/>
              <a:gd name="connsiteY67-5146" fmla="*/ 8529702 h 8646493"/>
              <a:gd name="connsiteX0-5147" fmla="*/ 3350738 w 5906847"/>
              <a:gd name="connsiteY0-5148" fmla="*/ 8529702 h 8646493"/>
              <a:gd name="connsiteX1-5149" fmla="*/ 2998166 w 5906847"/>
              <a:gd name="connsiteY1-5150" fmla="*/ 7912348 h 8646493"/>
              <a:gd name="connsiteX2-5151" fmla="*/ 2943211 w 5906847"/>
              <a:gd name="connsiteY2-5152" fmla="*/ 6094167 h 8646493"/>
              <a:gd name="connsiteX3-5153" fmla="*/ 2934107 w 5906847"/>
              <a:gd name="connsiteY3-5154" fmla="*/ 6095444 h 8646493"/>
              <a:gd name="connsiteX4-5155" fmla="*/ 2880887 w 5906847"/>
              <a:gd name="connsiteY4-5156" fmla="*/ 4334760 h 8646493"/>
              <a:gd name="connsiteX5-5157" fmla="*/ 2834182 w 5906847"/>
              <a:gd name="connsiteY5-5158" fmla="*/ 2770148 h 8646493"/>
              <a:gd name="connsiteX6-5159" fmla="*/ 2774068 w 5906847"/>
              <a:gd name="connsiteY6-5160" fmla="*/ 759126 h 8646493"/>
              <a:gd name="connsiteX7-5161" fmla="*/ 2141784 w 5906847"/>
              <a:gd name="connsiteY7-5162" fmla="*/ 160107 h 8646493"/>
              <a:gd name="connsiteX8-5163" fmla="*/ 1542763 w 5906847"/>
              <a:gd name="connsiteY8-5164" fmla="*/ 792386 h 8646493"/>
              <a:gd name="connsiteX9-5165" fmla="*/ 1581571 w 5906847"/>
              <a:gd name="connsiteY9-5166" fmla="*/ 2228948 h 8646493"/>
              <a:gd name="connsiteX10-5167" fmla="*/ 1583677 w 5906847"/>
              <a:gd name="connsiteY10-5168" fmla="*/ 2228937 h 8646493"/>
              <a:gd name="connsiteX11-5169" fmla="*/ 1584246 w 5906847"/>
              <a:gd name="connsiteY11-5170" fmla="*/ 2327958 h 8646493"/>
              <a:gd name="connsiteX12-5171" fmla="*/ 1592968 w 5906847"/>
              <a:gd name="connsiteY12-5172" fmla="*/ 3846979 h 8646493"/>
              <a:gd name="connsiteX13-5173" fmla="*/ 1605951 w 5906847"/>
              <a:gd name="connsiteY13-5174" fmla="*/ 5873778 h 8646493"/>
              <a:gd name="connsiteX14-5175" fmla="*/ 853297 w 5906847"/>
              <a:gd name="connsiteY14-5176" fmla="*/ 6635126 h 8646493"/>
              <a:gd name="connsiteX15-5177" fmla="*/ 429310 w 5906847"/>
              <a:gd name="connsiteY15-5178" fmla="*/ 6508273 h 8646493"/>
              <a:gd name="connsiteX16-5179" fmla="*/ 91951 w 5906847"/>
              <a:gd name="connsiteY16-5180" fmla="*/ 5882475 h 8646493"/>
              <a:gd name="connsiteX17-5181" fmla="*/ 84247 w 5906847"/>
              <a:gd name="connsiteY17-5182" fmla="*/ 4540910 h 8646493"/>
              <a:gd name="connsiteX18-5183" fmla="*/ 82155 w 5906847"/>
              <a:gd name="connsiteY18-5184" fmla="*/ 4540915 h 8646493"/>
              <a:gd name="connsiteX19-5185" fmla="*/ 76169 w 5906847"/>
              <a:gd name="connsiteY19-5186" fmla="*/ 2724804 h 8646493"/>
              <a:gd name="connsiteX20-5187" fmla="*/ 0 w 5906847"/>
              <a:gd name="connsiteY20-5188" fmla="*/ 235616 h 8646493"/>
              <a:gd name="connsiteX21-5189" fmla="*/ 140252 w 5906847"/>
              <a:gd name="connsiteY21-5190" fmla="*/ 0 h 8646493"/>
              <a:gd name="connsiteX22-5191" fmla="*/ 143497 w 5906847"/>
              <a:gd name="connsiteY22-5192" fmla="*/ 136847 h 8646493"/>
              <a:gd name="connsiteX23-5193" fmla="*/ 230132 w 5906847"/>
              <a:gd name="connsiteY23-5194" fmla="*/ 3854806 h 8646493"/>
              <a:gd name="connsiteX24-5195" fmla="*/ 230546 w 5906847"/>
              <a:gd name="connsiteY24-5196" fmla="*/ 3854803 h 8646493"/>
              <a:gd name="connsiteX25-5197" fmla="*/ 242100 w 5906847"/>
              <a:gd name="connsiteY25-5198" fmla="*/ 5866683 h 8646493"/>
              <a:gd name="connsiteX26-5199" fmla="*/ 861501 w 5906847"/>
              <a:gd name="connsiteY26-5200" fmla="*/ 6479011 h 8646493"/>
              <a:gd name="connsiteX27-5201" fmla="*/ 1473831 w 5906847"/>
              <a:gd name="connsiteY27-5202" fmla="*/ 5859608 h 8646493"/>
              <a:gd name="connsiteX28-5203" fmla="*/ 1464576 w 5906847"/>
              <a:gd name="connsiteY28-5204" fmla="*/ 4247775 h 8646493"/>
              <a:gd name="connsiteX29-5205" fmla="*/ 1462730 w 5906847"/>
              <a:gd name="connsiteY29-5206" fmla="*/ 4247743 h 8646493"/>
              <a:gd name="connsiteX30-5207" fmla="*/ 1463196 w 5906847"/>
              <a:gd name="connsiteY30-5208" fmla="*/ 4241573 h 8646493"/>
              <a:gd name="connsiteX31-5209" fmla="*/ 1452218 w 5906847"/>
              <a:gd name="connsiteY31-5210" fmla="*/ 2330111 h 8646493"/>
              <a:gd name="connsiteX32-5211" fmla="*/ 1410373 w 5906847"/>
              <a:gd name="connsiteY32-5212" fmla="*/ 781031 h 8646493"/>
              <a:gd name="connsiteX33-5213" fmla="*/ 2146669 w 5906847"/>
              <a:gd name="connsiteY33-5214" fmla="*/ 3852 h 8646493"/>
              <a:gd name="connsiteX34-5215" fmla="*/ 2923846 w 5906847"/>
              <a:gd name="connsiteY34-5216" fmla="*/ 740147 h 8646493"/>
              <a:gd name="connsiteX35-5217" fmla="*/ 2967374 w 5906847"/>
              <a:gd name="connsiteY35-5218" fmla="*/ 2351426 h 8646493"/>
              <a:gd name="connsiteX36-5219" fmla="*/ 3024058 w 5906847"/>
              <a:gd name="connsiteY36-5220" fmla="*/ 4235519 h 8646493"/>
              <a:gd name="connsiteX37-5221" fmla="*/ 3147884 w 5906847"/>
              <a:gd name="connsiteY37-5222" fmla="*/ 7892887 h 8646493"/>
              <a:gd name="connsiteX38-5223" fmla="*/ 3782085 w 5906847"/>
              <a:gd name="connsiteY38-5224" fmla="*/ 8489873 h 8646493"/>
              <a:gd name="connsiteX39-5225" fmla="*/ 4379074 w 5906847"/>
              <a:gd name="connsiteY39-5226" fmla="*/ 7855673 h 8646493"/>
              <a:gd name="connsiteX40-5227" fmla="*/ 4345613 w 5906847"/>
              <a:gd name="connsiteY40-5228" fmla="*/ 6748573 h 8646493"/>
              <a:gd name="connsiteX41-5229" fmla="*/ 4343463 w 5906847"/>
              <a:gd name="connsiteY41-5230" fmla="*/ 6748635 h 8646493"/>
              <a:gd name="connsiteX42-5231" fmla="*/ 4327678 w 5906847"/>
              <a:gd name="connsiteY42-5232" fmla="*/ 6199725 h 8646493"/>
              <a:gd name="connsiteX43-5233" fmla="*/ 4268063 w 5906847"/>
              <a:gd name="connsiteY43-5234" fmla="*/ 4227389 h 8646493"/>
              <a:gd name="connsiteX44-5235" fmla="*/ 4269618 w 5906847"/>
              <a:gd name="connsiteY44-5236" fmla="*/ 4227343 h 8646493"/>
              <a:gd name="connsiteX45-5237" fmla="*/ 4237352 w 5906847"/>
              <a:gd name="connsiteY45-5238" fmla="*/ 3105269 h 8646493"/>
              <a:gd name="connsiteX46-5239" fmla="*/ 4972292 w 5906847"/>
              <a:gd name="connsiteY46-5240" fmla="*/ 2326810 h 8646493"/>
              <a:gd name="connsiteX47-5241" fmla="*/ 5399088 w 5906847"/>
              <a:gd name="connsiteY47-5242" fmla="*/ 2443875 h 8646493"/>
              <a:gd name="connsiteX48-5243" fmla="*/ 5750751 w 5906847"/>
              <a:gd name="connsiteY48-5244" fmla="*/ 3061747 h 8646493"/>
              <a:gd name="connsiteX49-5245" fmla="*/ 5754286 w 5906847"/>
              <a:gd name="connsiteY49-5246" fmla="*/ 3184697 h 8646493"/>
              <a:gd name="connsiteX50-5247" fmla="*/ 5757717 w 5906847"/>
              <a:gd name="connsiteY50-5248" fmla="*/ 3184590 h 8646493"/>
              <a:gd name="connsiteX51-5249" fmla="*/ 5811789 w 5906847"/>
              <a:gd name="connsiteY51-5250" fmla="*/ 4892541 h 8646493"/>
              <a:gd name="connsiteX52-5251" fmla="*/ 5868475 w 5906847"/>
              <a:gd name="connsiteY52-5252" fmla="*/ 6776633 h 8646493"/>
              <a:gd name="connsiteX53-5253" fmla="*/ 5906847 w 5906847"/>
              <a:gd name="connsiteY53-5254" fmla="*/ 7909324 h 8646493"/>
              <a:gd name="connsiteX54-5255" fmla="*/ 5763228 w 5906847"/>
              <a:gd name="connsiteY54-5256" fmla="*/ 8130477 h 8646493"/>
              <a:gd name="connsiteX55-5257" fmla="*/ 5725306 w 5906847"/>
              <a:gd name="connsiteY55-5258" fmla="*/ 6875874 h 8646493"/>
              <a:gd name="connsiteX56-5259" fmla="*/ 5601006 w 5906847"/>
              <a:gd name="connsiteY56-5260" fmla="*/ 3080990 h 8646493"/>
              <a:gd name="connsiteX57-5261" fmla="*/ 4967683 w 5906847"/>
              <a:gd name="connsiteY57-5262" fmla="*/ 2483071 h 8646493"/>
              <a:gd name="connsiteX58-5263" fmla="*/ 4369762 w 5906847"/>
              <a:gd name="connsiteY58-5264" fmla="*/ 3116397 h 8646493"/>
              <a:gd name="connsiteX59-5265" fmla="*/ 4416093 w 5906847"/>
              <a:gd name="connsiteY59-5266" fmla="*/ 4727593 h 8646493"/>
              <a:gd name="connsiteX60-5267" fmla="*/ 4417938 w 5906847"/>
              <a:gd name="connsiteY60-5268" fmla="*/ 4727581 h 8646493"/>
              <a:gd name="connsiteX61-5269" fmla="*/ 4417616 w 5906847"/>
              <a:gd name="connsiteY61-5270" fmla="*/ 4733760 h 8646493"/>
              <a:gd name="connsiteX62-5271" fmla="*/ 4449446 w 5906847"/>
              <a:gd name="connsiteY62-5272" fmla="*/ 5840717 h 8646493"/>
              <a:gd name="connsiteX63-5273" fmla="*/ 4450268 w 5906847"/>
              <a:gd name="connsiteY63-5274" fmla="*/ 5840691 h 8646493"/>
              <a:gd name="connsiteX64-5275" fmla="*/ 4511503 w 5906847"/>
              <a:gd name="connsiteY64-5276" fmla="*/ 7866607 h 8646493"/>
              <a:gd name="connsiteX65-5277" fmla="*/ 3777706 w 5906847"/>
              <a:gd name="connsiteY65-5278" fmla="*/ 8646141 h 8646493"/>
              <a:gd name="connsiteX66-5279" fmla="*/ 3350738 w 5906847"/>
              <a:gd name="connsiteY66-5280" fmla="*/ 8529702 h 8646493"/>
              <a:gd name="connsiteX0-5281" fmla="*/ 3350738 w 5906847"/>
              <a:gd name="connsiteY0-5282" fmla="*/ 8529702 h 8646493"/>
              <a:gd name="connsiteX1-5283" fmla="*/ 2998166 w 5906847"/>
              <a:gd name="connsiteY1-5284" fmla="*/ 7912348 h 8646493"/>
              <a:gd name="connsiteX2-5285" fmla="*/ 2943211 w 5906847"/>
              <a:gd name="connsiteY2-5286" fmla="*/ 6094167 h 8646493"/>
              <a:gd name="connsiteX3-5287" fmla="*/ 2880887 w 5906847"/>
              <a:gd name="connsiteY3-5288" fmla="*/ 4334760 h 8646493"/>
              <a:gd name="connsiteX4-5289" fmla="*/ 2834182 w 5906847"/>
              <a:gd name="connsiteY4-5290" fmla="*/ 2770148 h 8646493"/>
              <a:gd name="connsiteX5-5291" fmla="*/ 2774068 w 5906847"/>
              <a:gd name="connsiteY5-5292" fmla="*/ 759126 h 8646493"/>
              <a:gd name="connsiteX6-5293" fmla="*/ 2141784 w 5906847"/>
              <a:gd name="connsiteY6-5294" fmla="*/ 160107 h 8646493"/>
              <a:gd name="connsiteX7-5295" fmla="*/ 1542763 w 5906847"/>
              <a:gd name="connsiteY7-5296" fmla="*/ 792386 h 8646493"/>
              <a:gd name="connsiteX8-5297" fmla="*/ 1581571 w 5906847"/>
              <a:gd name="connsiteY8-5298" fmla="*/ 2228948 h 8646493"/>
              <a:gd name="connsiteX9-5299" fmla="*/ 1583677 w 5906847"/>
              <a:gd name="connsiteY9-5300" fmla="*/ 2228937 h 8646493"/>
              <a:gd name="connsiteX10-5301" fmla="*/ 1584246 w 5906847"/>
              <a:gd name="connsiteY10-5302" fmla="*/ 2327958 h 8646493"/>
              <a:gd name="connsiteX11-5303" fmla="*/ 1592968 w 5906847"/>
              <a:gd name="connsiteY11-5304" fmla="*/ 3846979 h 8646493"/>
              <a:gd name="connsiteX12-5305" fmla="*/ 1605951 w 5906847"/>
              <a:gd name="connsiteY12-5306" fmla="*/ 5873778 h 8646493"/>
              <a:gd name="connsiteX13-5307" fmla="*/ 853297 w 5906847"/>
              <a:gd name="connsiteY13-5308" fmla="*/ 6635126 h 8646493"/>
              <a:gd name="connsiteX14-5309" fmla="*/ 429310 w 5906847"/>
              <a:gd name="connsiteY14-5310" fmla="*/ 6508273 h 8646493"/>
              <a:gd name="connsiteX15-5311" fmla="*/ 91951 w 5906847"/>
              <a:gd name="connsiteY15-5312" fmla="*/ 5882475 h 8646493"/>
              <a:gd name="connsiteX16-5313" fmla="*/ 84247 w 5906847"/>
              <a:gd name="connsiteY16-5314" fmla="*/ 4540910 h 8646493"/>
              <a:gd name="connsiteX17-5315" fmla="*/ 82155 w 5906847"/>
              <a:gd name="connsiteY17-5316" fmla="*/ 4540915 h 8646493"/>
              <a:gd name="connsiteX18-5317" fmla="*/ 76169 w 5906847"/>
              <a:gd name="connsiteY18-5318" fmla="*/ 2724804 h 8646493"/>
              <a:gd name="connsiteX19-5319" fmla="*/ 0 w 5906847"/>
              <a:gd name="connsiteY19-5320" fmla="*/ 235616 h 8646493"/>
              <a:gd name="connsiteX20-5321" fmla="*/ 140252 w 5906847"/>
              <a:gd name="connsiteY20-5322" fmla="*/ 0 h 8646493"/>
              <a:gd name="connsiteX21-5323" fmla="*/ 143497 w 5906847"/>
              <a:gd name="connsiteY21-5324" fmla="*/ 136847 h 8646493"/>
              <a:gd name="connsiteX22-5325" fmla="*/ 230132 w 5906847"/>
              <a:gd name="connsiteY22-5326" fmla="*/ 3854806 h 8646493"/>
              <a:gd name="connsiteX23-5327" fmla="*/ 230546 w 5906847"/>
              <a:gd name="connsiteY23-5328" fmla="*/ 3854803 h 8646493"/>
              <a:gd name="connsiteX24-5329" fmla="*/ 242100 w 5906847"/>
              <a:gd name="connsiteY24-5330" fmla="*/ 5866683 h 8646493"/>
              <a:gd name="connsiteX25-5331" fmla="*/ 861501 w 5906847"/>
              <a:gd name="connsiteY25-5332" fmla="*/ 6479011 h 8646493"/>
              <a:gd name="connsiteX26-5333" fmla="*/ 1473831 w 5906847"/>
              <a:gd name="connsiteY26-5334" fmla="*/ 5859608 h 8646493"/>
              <a:gd name="connsiteX27-5335" fmla="*/ 1464576 w 5906847"/>
              <a:gd name="connsiteY27-5336" fmla="*/ 4247775 h 8646493"/>
              <a:gd name="connsiteX28-5337" fmla="*/ 1462730 w 5906847"/>
              <a:gd name="connsiteY28-5338" fmla="*/ 4247743 h 8646493"/>
              <a:gd name="connsiteX29-5339" fmla="*/ 1463196 w 5906847"/>
              <a:gd name="connsiteY29-5340" fmla="*/ 4241573 h 8646493"/>
              <a:gd name="connsiteX30-5341" fmla="*/ 1452218 w 5906847"/>
              <a:gd name="connsiteY30-5342" fmla="*/ 2330111 h 8646493"/>
              <a:gd name="connsiteX31-5343" fmla="*/ 1410373 w 5906847"/>
              <a:gd name="connsiteY31-5344" fmla="*/ 781031 h 8646493"/>
              <a:gd name="connsiteX32-5345" fmla="*/ 2146669 w 5906847"/>
              <a:gd name="connsiteY32-5346" fmla="*/ 3852 h 8646493"/>
              <a:gd name="connsiteX33-5347" fmla="*/ 2923846 w 5906847"/>
              <a:gd name="connsiteY33-5348" fmla="*/ 740147 h 8646493"/>
              <a:gd name="connsiteX34-5349" fmla="*/ 2967374 w 5906847"/>
              <a:gd name="connsiteY34-5350" fmla="*/ 2351426 h 8646493"/>
              <a:gd name="connsiteX35-5351" fmla="*/ 3024058 w 5906847"/>
              <a:gd name="connsiteY35-5352" fmla="*/ 4235519 h 8646493"/>
              <a:gd name="connsiteX36-5353" fmla="*/ 3147884 w 5906847"/>
              <a:gd name="connsiteY36-5354" fmla="*/ 7892887 h 8646493"/>
              <a:gd name="connsiteX37-5355" fmla="*/ 3782085 w 5906847"/>
              <a:gd name="connsiteY37-5356" fmla="*/ 8489873 h 8646493"/>
              <a:gd name="connsiteX38-5357" fmla="*/ 4379074 w 5906847"/>
              <a:gd name="connsiteY38-5358" fmla="*/ 7855673 h 8646493"/>
              <a:gd name="connsiteX39-5359" fmla="*/ 4345613 w 5906847"/>
              <a:gd name="connsiteY39-5360" fmla="*/ 6748573 h 8646493"/>
              <a:gd name="connsiteX40-5361" fmla="*/ 4343463 w 5906847"/>
              <a:gd name="connsiteY40-5362" fmla="*/ 6748635 h 8646493"/>
              <a:gd name="connsiteX41-5363" fmla="*/ 4327678 w 5906847"/>
              <a:gd name="connsiteY41-5364" fmla="*/ 6199725 h 8646493"/>
              <a:gd name="connsiteX42-5365" fmla="*/ 4268063 w 5906847"/>
              <a:gd name="connsiteY42-5366" fmla="*/ 4227389 h 8646493"/>
              <a:gd name="connsiteX43-5367" fmla="*/ 4269618 w 5906847"/>
              <a:gd name="connsiteY43-5368" fmla="*/ 4227343 h 8646493"/>
              <a:gd name="connsiteX44-5369" fmla="*/ 4237352 w 5906847"/>
              <a:gd name="connsiteY44-5370" fmla="*/ 3105269 h 8646493"/>
              <a:gd name="connsiteX45-5371" fmla="*/ 4972292 w 5906847"/>
              <a:gd name="connsiteY45-5372" fmla="*/ 2326810 h 8646493"/>
              <a:gd name="connsiteX46-5373" fmla="*/ 5399088 w 5906847"/>
              <a:gd name="connsiteY46-5374" fmla="*/ 2443875 h 8646493"/>
              <a:gd name="connsiteX47-5375" fmla="*/ 5750751 w 5906847"/>
              <a:gd name="connsiteY47-5376" fmla="*/ 3061747 h 8646493"/>
              <a:gd name="connsiteX48-5377" fmla="*/ 5754286 w 5906847"/>
              <a:gd name="connsiteY48-5378" fmla="*/ 3184697 h 8646493"/>
              <a:gd name="connsiteX49-5379" fmla="*/ 5757717 w 5906847"/>
              <a:gd name="connsiteY49-5380" fmla="*/ 3184590 h 8646493"/>
              <a:gd name="connsiteX50-5381" fmla="*/ 5811789 w 5906847"/>
              <a:gd name="connsiteY50-5382" fmla="*/ 4892541 h 8646493"/>
              <a:gd name="connsiteX51-5383" fmla="*/ 5868475 w 5906847"/>
              <a:gd name="connsiteY51-5384" fmla="*/ 6776633 h 8646493"/>
              <a:gd name="connsiteX52-5385" fmla="*/ 5906847 w 5906847"/>
              <a:gd name="connsiteY52-5386" fmla="*/ 7909324 h 8646493"/>
              <a:gd name="connsiteX53-5387" fmla="*/ 5763228 w 5906847"/>
              <a:gd name="connsiteY53-5388" fmla="*/ 8130477 h 8646493"/>
              <a:gd name="connsiteX54-5389" fmla="*/ 5725306 w 5906847"/>
              <a:gd name="connsiteY54-5390" fmla="*/ 6875874 h 8646493"/>
              <a:gd name="connsiteX55-5391" fmla="*/ 5601006 w 5906847"/>
              <a:gd name="connsiteY55-5392" fmla="*/ 3080990 h 8646493"/>
              <a:gd name="connsiteX56-5393" fmla="*/ 4967683 w 5906847"/>
              <a:gd name="connsiteY56-5394" fmla="*/ 2483071 h 8646493"/>
              <a:gd name="connsiteX57-5395" fmla="*/ 4369762 w 5906847"/>
              <a:gd name="connsiteY57-5396" fmla="*/ 3116397 h 8646493"/>
              <a:gd name="connsiteX58-5397" fmla="*/ 4416093 w 5906847"/>
              <a:gd name="connsiteY58-5398" fmla="*/ 4727593 h 8646493"/>
              <a:gd name="connsiteX59-5399" fmla="*/ 4417938 w 5906847"/>
              <a:gd name="connsiteY59-5400" fmla="*/ 4727581 h 8646493"/>
              <a:gd name="connsiteX60-5401" fmla="*/ 4417616 w 5906847"/>
              <a:gd name="connsiteY60-5402" fmla="*/ 4733760 h 8646493"/>
              <a:gd name="connsiteX61-5403" fmla="*/ 4449446 w 5906847"/>
              <a:gd name="connsiteY61-5404" fmla="*/ 5840717 h 8646493"/>
              <a:gd name="connsiteX62-5405" fmla="*/ 4450268 w 5906847"/>
              <a:gd name="connsiteY62-5406" fmla="*/ 5840691 h 8646493"/>
              <a:gd name="connsiteX63-5407" fmla="*/ 4511503 w 5906847"/>
              <a:gd name="connsiteY63-5408" fmla="*/ 7866607 h 8646493"/>
              <a:gd name="connsiteX64-5409" fmla="*/ 3777706 w 5906847"/>
              <a:gd name="connsiteY64-5410" fmla="*/ 8646141 h 8646493"/>
              <a:gd name="connsiteX65-5411" fmla="*/ 3350738 w 5906847"/>
              <a:gd name="connsiteY65-5412" fmla="*/ 8529702 h 86464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7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rgbClr val="00A1DA">
              <a:alpha val="6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65261" tIns="32630" rIns="65261" bIns="3263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800" kern="0">
              <a:solidFill>
                <a:schemeClr val="tx1">
                  <a:lumMod val="85000"/>
                  <a:lumOff val="15000"/>
                </a:schemeClr>
              </a:solidFill>
              <a:latin typeface="Calibri" panose="020F0502020204030204"/>
            </a:endParaRPr>
          </a:p>
        </p:txBody>
      </p:sp>
      <p:grpSp>
        <p:nvGrpSpPr>
          <p:cNvPr id="47" name="组合 46"/>
          <p:cNvGrpSpPr/>
          <p:nvPr>
            <p:custDataLst>
              <p:tags r:id="rId1"/>
            </p:custDataLst>
          </p:nvPr>
        </p:nvGrpSpPr>
        <p:grpSpPr bwMode="auto">
          <a:xfrm>
            <a:off x="1670474" y="1530679"/>
            <a:ext cx="1122331" cy="1858509"/>
            <a:chOff x="2342145" y="1899045"/>
            <a:chExt cx="1572854" cy="2601313"/>
          </a:xfrm>
        </p:grpSpPr>
        <p:grpSp>
          <p:nvGrpSpPr>
            <p:cNvPr id="48" name="组合 47"/>
            <p:cNvGrpSpPr/>
            <p:nvPr/>
          </p:nvGrpSpPr>
          <p:grpSpPr bwMode="auto">
            <a:xfrm>
              <a:off x="3120480" y="3707311"/>
              <a:ext cx="794519" cy="793047"/>
              <a:chOff x="3120480" y="3707311"/>
              <a:chExt cx="794519" cy="793047"/>
            </a:xfrm>
          </p:grpSpPr>
          <p:sp>
            <p:nvSpPr>
              <p:cNvPr id="50" name="椭圆 49"/>
              <p:cNvSpPr/>
              <p:nvPr>
                <p:custDataLst>
                  <p:tags r:id="rId2"/>
                </p:custDataLst>
              </p:nvPr>
            </p:nvSpPr>
            <p:spPr>
              <a:xfrm>
                <a:off x="3119843" y="3706791"/>
                <a:ext cx="795156" cy="793567"/>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02</a:t>
                </a:r>
                <a:endParaRPr lang="zh-CN" altLang="en-US" sz="1600" b="1" kern="0" dirty="0">
                  <a:solidFill>
                    <a:schemeClr val="bg1"/>
                  </a:solidFill>
                  <a:latin typeface="Arial Rounded MT Bold" panose="020F0704030504030204" pitchFamily="34" charset="0"/>
                </a:endParaRPr>
              </a:p>
            </p:txBody>
          </p:sp>
          <p:sp>
            <p:nvSpPr>
              <p:cNvPr id="51" name="椭圆 1"/>
              <p:cNvSpPr/>
              <p:nvPr>
                <p:custDataLst>
                  <p:tags r:id="rId3"/>
                </p:custDataLst>
              </p:nvPr>
            </p:nvSpPr>
            <p:spPr>
              <a:xfrm rot="16200000">
                <a:off x="3382515" y="3575851"/>
                <a:ext cx="268226"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49" name="TextBox 90"/>
            <p:cNvSpPr txBox="1"/>
            <p:nvPr>
              <p:custDataLst>
                <p:tags r:id="rId4"/>
              </p:custDataLst>
            </p:nvPr>
          </p:nvSpPr>
          <p:spPr>
            <a:xfrm rot="3360000">
              <a:off x="1716021" y="2525169"/>
              <a:ext cx="1845837" cy="59359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保护水源，人人有责。</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custDataLst>
              <p:tags r:id="rId5"/>
            </p:custDataLst>
          </p:nvPr>
        </p:nvGrpSpPr>
        <p:grpSpPr bwMode="auto">
          <a:xfrm>
            <a:off x="1123464" y="1940027"/>
            <a:ext cx="1100813" cy="1826759"/>
            <a:chOff x="1574110" y="2471393"/>
            <a:chExt cx="1543427" cy="2557174"/>
          </a:xfrm>
        </p:grpSpPr>
        <p:grpSp>
          <p:nvGrpSpPr>
            <p:cNvPr id="53" name="组合 2"/>
            <p:cNvGrpSpPr/>
            <p:nvPr/>
          </p:nvGrpSpPr>
          <p:grpSpPr bwMode="auto">
            <a:xfrm>
              <a:off x="2324489" y="4234048"/>
              <a:ext cx="793048" cy="794519"/>
              <a:chOff x="2324489" y="4234048"/>
              <a:chExt cx="793048" cy="794519"/>
            </a:xfrm>
          </p:grpSpPr>
          <p:sp>
            <p:nvSpPr>
              <p:cNvPr id="55" name="椭圆 54"/>
              <p:cNvSpPr/>
              <p:nvPr>
                <p:custDataLst>
                  <p:tags r:id="rId6"/>
                </p:custDataLst>
              </p:nvPr>
            </p:nvSpPr>
            <p:spPr>
              <a:xfrm>
                <a:off x="2325181" y="4233319"/>
                <a:ext cx="792356" cy="795248"/>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01</a:t>
                </a:r>
                <a:endParaRPr lang="zh-CN" altLang="en-US" sz="1600" b="1" kern="0" dirty="0">
                  <a:solidFill>
                    <a:schemeClr val="bg1"/>
                  </a:solidFill>
                  <a:latin typeface="Arial Rounded MT Bold" panose="020F0704030504030204" pitchFamily="34" charset="0"/>
                </a:endParaRPr>
              </a:p>
            </p:txBody>
          </p:sp>
          <p:sp>
            <p:nvSpPr>
              <p:cNvPr id="56" name="椭圆 1"/>
              <p:cNvSpPr/>
              <p:nvPr>
                <p:custDataLst>
                  <p:tags r:id="rId7"/>
                </p:custDataLst>
              </p:nvPr>
            </p:nvSpPr>
            <p:spPr>
              <a:xfrm rot="16200000">
                <a:off x="2587231"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54" name="TextBox 90"/>
            <p:cNvSpPr txBox="1"/>
            <p:nvPr>
              <p:custDataLst>
                <p:tags r:id="rId8"/>
              </p:custDataLst>
            </p:nvPr>
          </p:nvSpPr>
          <p:spPr>
            <a:xfrm rot="3360000">
              <a:off x="948017" y="3097486"/>
              <a:ext cx="1844467" cy="592283"/>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节约用水，从我做起。</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7" name="组合 56"/>
          <p:cNvGrpSpPr/>
          <p:nvPr>
            <p:custDataLst>
              <p:tags r:id="rId9"/>
            </p:custDataLst>
          </p:nvPr>
        </p:nvGrpSpPr>
        <p:grpSpPr bwMode="auto">
          <a:xfrm>
            <a:off x="2808660" y="2434420"/>
            <a:ext cx="1137602" cy="1932622"/>
            <a:chOff x="3937068" y="3164389"/>
            <a:chExt cx="1594961" cy="2704929"/>
          </a:xfrm>
        </p:grpSpPr>
        <p:grpSp>
          <p:nvGrpSpPr>
            <p:cNvPr id="58" name="组合 5"/>
            <p:cNvGrpSpPr/>
            <p:nvPr/>
          </p:nvGrpSpPr>
          <p:grpSpPr bwMode="auto">
            <a:xfrm>
              <a:off x="3937068" y="3164389"/>
              <a:ext cx="793048" cy="793048"/>
              <a:chOff x="3937068" y="3164389"/>
              <a:chExt cx="793048" cy="793048"/>
            </a:xfrm>
          </p:grpSpPr>
          <p:sp>
            <p:nvSpPr>
              <p:cNvPr id="60" name="椭圆 59"/>
              <p:cNvSpPr/>
              <p:nvPr>
                <p:custDataLst>
                  <p:tags r:id="rId10"/>
                </p:custDataLst>
              </p:nvPr>
            </p:nvSpPr>
            <p:spPr>
              <a:xfrm>
                <a:off x="3937068" y="3164389"/>
                <a:ext cx="792334" cy="793532"/>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03</a:t>
                </a:r>
                <a:endParaRPr lang="zh-CN" altLang="en-US" sz="1600" b="1" kern="0" dirty="0">
                  <a:solidFill>
                    <a:schemeClr val="bg1"/>
                  </a:solidFill>
                  <a:latin typeface="Arial Rounded MT Bold" panose="020F0704030504030204" pitchFamily="34" charset="0"/>
                </a:endParaRPr>
              </a:p>
            </p:txBody>
          </p:sp>
          <p:sp>
            <p:nvSpPr>
              <p:cNvPr id="61" name="椭圆 1"/>
              <p:cNvSpPr/>
              <p:nvPr>
                <p:custDataLst>
                  <p:tags r:id="rId11"/>
                </p:custDataLst>
              </p:nvPr>
            </p:nvSpPr>
            <p:spPr>
              <a:xfrm rot="16200000">
                <a:off x="4198334" y="3034902"/>
                <a:ext cx="268214"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59" name="TextBox 90"/>
            <p:cNvSpPr txBox="1"/>
            <p:nvPr>
              <p:custDataLst>
                <p:tags r:id="rId12"/>
              </p:custDataLst>
            </p:nvPr>
          </p:nvSpPr>
          <p:spPr>
            <a:xfrm rot="3360000">
              <a:off x="4257486" y="4594775"/>
              <a:ext cx="1957041" cy="592045"/>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珍惜水，就是珍惜生命。</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custDataLst>
              <p:tags r:id="rId13"/>
            </p:custDataLst>
          </p:nvPr>
        </p:nvGrpSpPr>
        <p:grpSpPr bwMode="auto">
          <a:xfrm>
            <a:off x="3376055" y="2050018"/>
            <a:ext cx="1153795" cy="1976120"/>
            <a:chOff x="4733059" y="2625882"/>
            <a:chExt cx="1616354" cy="2766913"/>
          </a:xfrm>
        </p:grpSpPr>
        <p:grpSp>
          <p:nvGrpSpPr>
            <p:cNvPr id="63" name="组合 6"/>
            <p:cNvGrpSpPr/>
            <p:nvPr/>
          </p:nvGrpSpPr>
          <p:grpSpPr bwMode="auto">
            <a:xfrm>
              <a:off x="4733059" y="2625882"/>
              <a:ext cx="793047" cy="794519"/>
              <a:chOff x="4733059" y="2625882"/>
              <a:chExt cx="793047" cy="794519"/>
            </a:xfrm>
          </p:grpSpPr>
          <p:sp>
            <p:nvSpPr>
              <p:cNvPr id="65" name="椭圆 64"/>
              <p:cNvSpPr/>
              <p:nvPr>
                <p:custDataLst>
                  <p:tags r:id="rId14"/>
                </p:custDataLst>
              </p:nvPr>
            </p:nvSpPr>
            <p:spPr>
              <a:xfrm>
                <a:off x="4733059" y="2625882"/>
                <a:ext cx="793278" cy="793849"/>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04</a:t>
                </a:r>
                <a:endParaRPr lang="zh-CN" altLang="en-US" sz="1600" b="1" kern="0" dirty="0">
                  <a:solidFill>
                    <a:schemeClr val="bg1"/>
                  </a:solidFill>
                  <a:latin typeface="Arial Rounded MT Bold" panose="020F0704030504030204" pitchFamily="34" charset="0"/>
                </a:endParaRPr>
              </a:p>
            </p:txBody>
          </p:sp>
          <p:sp>
            <p:nvSpPr>
              <p:cNvPr id="66" name="椭圆 1"/>
              <p:cNvSpPr/>
              <p:nvPr>
                <p:custDataLst>
                  <p:tags r:id="rId15"/>
                </p:custDataLst>
              </p:nvPr>
            </p:nvSpPr>
            <p:spPr>
              <a:xfrm rot="16200000">
                <a:off x="4995538" y="2495105"/>
                <a:ext cx="266733" cy="57591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64" name="TextBox 90"/>
            <p:cNvSpPr txBox="1"/>
            <p:nvPr>
              <p:custDataLst>
                <p:tags r:id="rId16"/>
              </p:custDataLst>
            </p:nvPr>
          </p:nvSpPr>
          <p:spPr>
            <a:xfrm rot="3360000">
              <a:off x="5066272" y="4109654"/>
              <a:ext cx="1972937" cy="593345"/>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节约用水，从小事做起。</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67" name="圆角矩形 1"/>
          <p:cNvSpPr/>
          <p:nvPr/>
        </p:nvSpPr>
        <p:spPr>
          <a:xfrm rot="8820000">
            <a:off x="4925711" y="722697"/>
            <a:ext cx="2929190" cy="429308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1" fmla="*/ 3355473 w 5911582"/>
              <a:gd name="connsiteY0-2" fmla="*/ 8529702 h 8646493"/>
              <a:gd name="connsiteX1-3" fmla="*/ 3002901 w 5911582"/>
              <a:gd name="connsiteY1-4" fmla="*/ 7912348 h 8646493"/>
              <a:gd name="connsiteX2-5" fmla="*/ 2947946 w 5911582"/>
              <a:gd name="connsiteY2-6" fmla="*/ 6094167 h 8646493"/>
              <a:gd name="connsiteX3-7" fmla="*/ 2938842 w 5911582"/>
              <a:gd name="connsiteY3-8" fmla="*/ 6095444 h 8646493"/>
              <a:gd name="connsiteX4-9" fmla="*/ 2885622 w 5911582"/>
              <a:gd name="connsiteY4-10" fmla="*/ 4334760 h 8646493"/>
              <a:gd name="connsiteX5-11" fmla="*/ 2881184 w 5911582"/>
              <a:gd name="connsiteY5-12" fmla="*/ 4334879 h 8646493"/>
              <a:gd name="connsiteX6-13" fmla="*/ 2838917 w 5911582"/>
              <a:gd name="connsiteY6-14" fmla="*/ 2770148 h 8646493"/>
              <a:gd name="connsiteX7-15" fmla="*/ 2833130 w 5911582"/>
              <a:gd name="connsiteY7-16" fmla="*/ 2770303 h 8646493"/>
              <a:gd name="connsiteX8-17" fmla="*/ 2778803 w 5911582"/>
              <a:gd name="connsiteY8-18" fmla="*/ 759126 h 8646493"/>
              <a:gd name="connsiteX9-19" fmla="*/ 2146519 w 5911582"/>
              <a:gd name="connsiteY9-20" fmla="*/ 160107 h 8646493"/>
              <a:gd name="connsiteX10-21" fmla="*/ 1547498 w 5911582"/>
              <a:gd name="connsiteY10-22" fmla="*/ 792386 h 8646493"/>
              <a:gd name="connsiteX11-23" fmla="*/ 1586306 w 5911582"/>
              <a:gd name="connsiteY11-24" fmla="*/ 2228948 h 8646493"/>
              <a:gd name="connsiteX12-25" fmla="*/ 1588412 w 5911582"/>
              <a:gd name="connsiteY12-26" fmla="*/ 2228937 h 8646493"/>
              <a:gd name="connsiteX13-27" fmla="*/ 1588981 w 5911582"/>
              <a:gd name="connsiteY13-28" fmla="*/ 2327958 h 8646493"/>
              <a:gd name="connsiteX14-29" fmla="*/ 1601829 w 5911582"/>
              <a:gd name="connsiteY14-30" fmla="*/ 2803566 h 8646493"/>
              <a:gd name="connsiteX15-31" fmla="*/ 1591714 w 5911582"/>
              <a:gd name="connsiteY15-32" fmla="*/ 2803840 h 8646493"/>
              <a:gd name="connsiteX16-33" fmla="*/ 1597703 w 5911582"/>
              <a:gd name="connsiteY16-34" fmla="*/ 3846979 h 8646493"/>
              <a:gd name="connsiteX17-35" fmla="*/ 1599046 w 5911582"/>
              <a:gd name="connsiteY17-36" fmla="*/ 3846972 h 8646493"/>
              <a:gd name="connsiteX18-37" fmla="*/ 1610686 w 5911582"/>
              <a:gd name="connsiteY18-38" fmla="*/ 5873778 h 8646493"/>
              <a:gd name="connsiteX19-39" fmla="*/ 858032 w 5911582"/>
              <a:gd name="connsiteY19-40" fmla="*/ 6635126 h 8646493"/>
              <a:gd name="connsiteX20-41" fmla="*/ 434045 w 5911582"/>
              <a:gd name="connsiteY20-42" fmla="*/ 6508273 h 8646493"/>
              <a:gd name="connsiteX21-43" fmla="*/ 96686 w 5911582"/>
              <a:gd name="connsiteY21-44" fmla="*/ 5882475 h 8646493"/>
              <a:gd name="connsiteX22-45" fmla="*/ 88982 w 5911582"/>
              <a:gd name="connsiteY22-46" fmla="*/ 4540910 h 8646493"/>
              <a:gd name="connsiteX23-47" fmla="*/ 86890 w 5911582"/>
              <a:gd name="connsiteY23-48" fmla="*/ 4540915 h 8646493"/>
              <a:gd name="connsiteX24-49" fmla="*/ 80904 w 5911582"/>
              <a:gd name="connsiteY24-50" fmla="*/ 2724804 h 8646493"/>
              <a:gd name="connsiteX25-51" fmla="*/ 61259 w 5911582"/>
              <a:gd name="connsiteY25-52" fmla="*/ 1995219 h 8646493"/>
              <a:gd name="connsiteX26-53" fmla="*/ 52150 w 5911582"/>
              <a:gd name="connsiteY26-54" fmla="*/ 1996465 h 8646493"/>
              <a:gd name="connsiteX27-55" fmla="*/ 4735 w 5911582"/>
              <a:gd name="connsiteY27-56" fmla="*/ 235616 h 8646493"/>
              <a:gd name="connsiteX28-57" fmla="*/ 295 w 5911582"/>
              <a:gd name="connsiteY28-58" fmla="*/ 235719 h 8646493"/>
              <a:gd name="connsiteX29-59" fmla="*/ 0 w 5911582"/>
              <a:gd name="connsiteY29-60" fmla="*/ 223261 h 8646493"/>
              <a:gd name="connsiteX30-61" fmla="*/ 144987 w 5911582"/>
              <a:gd name="connsiteY30-62" fmla="*/ 0 h 8646493"/>
              <a:gd name="connsiteX31-63" fmla="*/ 148232 w 5911582"/>
              <a:gd name="connsiteY31-64" fmla="*/ 136847 h 8646493"/>
              <a:gd name="connsiteX32-65" fmla="*/ 152365 w 5911582"/>
              <a:gd name="connsiteY32-66" fmla="*/ 136739 h 8646493"/>
              <a:gd name="connsiteX33-67" fmla="*/ 196711 w 5911582"/>
              <a:gd name="connsiteY33-68" fmla="*/ 1783666 h 8646493"/>
              <a:gd name="connsiteX34-69" fmla="*/ 205847 w 5911582"/>
              <a:gd name="connsiteY34-70" fmla="*/ 1783420 h 8646493"/>
              <a:gd name="connsiteX35-71" fmla="*/ 228219 w 5911582"/>
              <a:gd name="connsiteY35-72" fmla="*/ 2614259 h 8646493"/>
              <a:gd name="connsiteX36-73" fmla="*/ 230777 w 5911582"/>
              <a:gd name="connsiteY36-74" fmla="*/ 2613967 h 8646493"/>
              <a:gd name="connsiteX37-75" fmla="*/ 231135 w 5911582"/>
              <a:gd name="connsiteY37-76" fmla="*/ 2722566 h 8646493"/>
              <a:gd name="connsiteX38-77" fmla="*/ 236178 w 5911582"/>
              <a:gd name="connsiteY38-78" fmla="*/ 2909861 h 8646493"/>
              <a:gd name="connsiteX39-79" fmla="*/ 231753 w 5911582"/>
              <a:gd name="connsiteY39-80" fmla="*/ 2910343 h 8646493"/>
              <a:gd name="connsiteX40-81" fmla="*/ 234867 w 5911582"/>
              <a:gd name="connsiteY40-82" fmla="*/ 3854806 h 8646493"/>
              <a:gd name="connsiteX41-83" fmla="*/ 235281 w 5911582"/>
              <a:gd name="connsiteY41-84" fmla="*/ 3854803 h 8646493"/>
              <a:gd name="connsiteX42-85" fmla="*/ 246835 w 5911582"/>
              <a:gd name="connsiteY42-86" fmla="*/ 5866683 h 8646493"/>
              <a:gd name="connsiteX43-87" fmla="*/ 866236 w 5911582"/>
              <a:gd name="connsiteY43-88" fmla="*/ 6479011 h 8646493"/>
              <a:gd name="connsiteX44-89" fmla="*/ 1478566 w 5911582"/>
              <a:gd name="connsiteY44-90" fmla="*/ 5859608 h 8646493"/>
              <a:gd name="connsiteX45-91" fmla="*/ 1469311 w 5911582"/>
              <a:gd name="connsiteY45-92" fmla="*/ 4247775 h 8646493"/>
              <a:gd name="connsiteX46-93" fmla="*/ 1467465 w 5911582"/>
              <a:gd name="connsiteY46-94" fmla="*/ 4247743 h 8646493"/>
              <a:gd name="connsiteX47-95" fmla="*/ 1467931 w 5911582"/>
              <a:gd name="connsiteY47-96" fmla="*/ 4241573 h 8646493"/>
              <a:gd name="connsiteX48-97" fmla="*/ 1456953 w 5911582"/>
              <a:gd name="connsiteY48-98" fmla="*/ 2330111 h 8646493"/>
              <a:gd name="connsiteX49-99" fmla="*/ 1415108 w 5911582"/>
              <a:gd name="connsiteY49-100" fmla="*/ 781031 h 8646493"/>
              <a:gd name="connsiteX50-101" fmla="*/ 2151404 w 5911582"/>
              <a:gd name="connsiteY50-102" fmla="*/ 3852 h 8646493"/>
              <a:gd name="connsiteX51-103" fmla="*/ 2928581 w 5911582"/>
              <a:gd name="connsiteY51-104" fmla="*/ 740147 h 8646493"/>
              <a:gd name="connsiteX52-105" fmla="*/ 2972109 w 5911582"/>
              <a:gd name="connsiteY52-106" fmla="*/ 2351426 h 8646493"/>
              <a:gd name="connsiteX53-107" fmla="*/ 2977887 w 5911582"/>
              <a:gd name="connsiteY53-108" fmla="*/ 2351120 h 8646493"/>
              <a:gd name="connsiteX54-109" fmla="*/ 3028793 w 5911582"/>
              <a:gd name="connsiteY54-110" fmla="*/ 4235519 h 8646493"/>
              <a:gd name="connsiteX55-111" fmla="*/ 3032925 w 5911582"/>
              <a:gd name="connsiteY55-112" fmla="*/ 4235398 h 8646493"/>
              <a:gd name="connsiteX56-113" fmla="*/ 3082700 w 5911582"/>
              <a:gd name="connsiteY56-114" fmla="*/ 5882170 h 8646493"/>
              <a:gd name="connsiteX57-115" fmla="*/ 3091836 w 5911582"/>
              <a:gd name="connsiteY57-116" fmla="*/ 5881894 h 8646493"/>
              <a:gd name="connsiteX58-117" fmla="*/ 3152619 w 5911582"/>
              <a:gd name="connsiteY58-118" fmla="*/ 7892887 h 8646493"/>
              <a:gd name="connsiteX59-119" fmla="*/ 3786820 w 5911582"/>
              <a:gd name="connsiteY59-120" fmla="*/ 8489873 h 8646493"/>
              <a:gd name="connsiteX60-121" fmla="*/ 4383809 w 5911582"/>
              <a:gd name="connsiteY60-122" fmla="*/ 7855673 h 8646493"/>
              <a:gd name="connsiteX61-123" fmla="*/ 4350348 w 5911582"/>
              <a:gd name="connsiteY61-124" fmla="*/ 6748573 h 8646493"/>
              <a:gd name="connsiteX62-125" fmla="*/ 4348198 w 5911582"/>
              <a:gd name="connsiteY62-126" fmla="*/ 6748635 h 8646493"/>
              <a:gd name="connsiteX63-127" fmla="*/ 4333702 w 5911582"/>
              <a:gd name="connsiteY63-128" fmla="*/ 6244559 h 8646493"/>
              <a:gd name="connsiteX64-129" fmla="*/ 4333267 w 5911582"/>
              <a:gd name="connsiteY64-130" fmla="*/ 6244561 h 8646493"/>
              <a:gd name="connsiteX65-131" fmla="*/ 4333545 w 5911582"/>
              <a:gd name="connsiteY65-132" fmla="*/ 6239098 h 8646493"/>
              <a:gd name="connsiteX66-133" fmla="*/ 4332413 w 5911582"/>
              <a:gd name="connsiteY66-134" fmla="*/ 6199725 h 8646493"/>
              <a:gd name="connsiteX67-135" fmla="*/ 4272798 w 5911582"/>
              <a:gd name="connsiteY67-136" fmla="*/ 4227389 h 8646493"/>
              <a:gd name="connsiteX68-137" fmla="*/ 4274353 w 5911582"/>
              <a:gd name="connsiteY68-138" fmla="*/ 4227343 h 8646493"/>
              <a:gd name="connsiteX69-139" fmla="*/ 4242087 w 5911582"/>
              <a:gd name="connsiteY69-140" fmla="*/ 3105269 h 8646493"/>
              <a:gd name="connsiteX70-141" fmla="*/ 4977027 w 5911582"/>
              <a:gd name="connsiteY70-142" fmla="*/ 2326810 h 8646493"/>
              <a:gd name="connsiteX71-143" fmla="*/ 5403823 w 5911582"/>
              <a:gd name="connsiteY71-144" fmla="*/ 2443875 h 8646493"/>
              <a:gd name="connsiteX72-145" fmla="*/ 5755486 w 5911582"/>
              <a:gd name="connsiteY72-146" fmla="*/ 3061747 h 8646493"/>
              <a:gd name="connsiteX73-147" fmla="*/ 5759021 w 5911582"/>
              <a:gd name="connsiteY73-148" fmla="*/ 3184697 h 8646493"/>
              <a:gd name="connsiteX74-149" fmla="*/ 5762452 w 5911582"/>
              <a:gd name="connsiteY74-150" fmla="*/ 3184590 h 8646493"/>
              <a:gd name="connsiteX75-151" fmla="*/ 5816524 w 5911582"/>
              <a:gd name="connsiteY75-152" fmla="*/ 4892541 h 8646493"/>
              <a:gd name="connsiteX76-153" fmla="*/ 5822304 w 5911582"/>
              <a:gd name="connsiteY76-154" fmla="*/ 4892234 h 8646493"/>
              <a:gd name="connsiteX77-155" fmla="*/ 5873210 w 5911582"/>
              <a:gd name="connsiteY77-156" fmla="*/ 6776633 h 8646493"/>
              <a:gd name="connsiteX78-157" fmla="*/ 5877342 w 5911582"/>
              <a:gd name="connsiteY78-158" fmla="*/ 6776511 h 8646493"/>
              <a:gd name="connsiteX79-159" fmla="*/ 5911582 w 5911582"/>
              <a:gd name="connsiteY79-160" fmla="*/ 7909324 h 8646493"/>
              <a:gd name="connsiteX80-161" fmla="*/ 5767963 w 5911582"/>
              <a:gd name="connsiteY80-162" fmla="*/ 8130477 h 8646493"/>
              <a:gd name="connsiteX81-163" fmla="*/ 5730041 w 5911582"/>
              <a:gd name="connsiteY81-164" fmla="*/ 6875874 h 8646493"/>
              <a:gd name="connsiteX82-165" fmla="*/ 5725602 w 5911582"/>
              <a:gd name="connsiteY82-166" fmla="*/ 6875993 h 8646493"/>
              <a:gd name="connsiteX83-167" fmla="*/ 5683335 w 5911582"/>
              <a:gd name="connsiteY83-168" fmla="*/ 5311262 h 8646493"/>
              <a:gd name="connsiteX84-169" fmla="*/ 5677549 w 5911582"/>
              <a:gd name="connsiteY84-170" fmla="*/ 5311416 h 8646493"/>
              <a:gd name="connsiteX85-171" fmla="*/ 5671014 w 5911582"/>
              <a:gd name="connsiteY85-172" fmla="*/ 5069545 h 8646493"/>
              <a:gd name="connsiteX86-173" fmla="*/ 5662938 w 5911582"/>
              <a:gd name="connsiteY86-174" fmla="*/ 5070075 h 8646493"/>
              <a:gd name="connsiteX87-175" fmla="*/ 5605741 w 5911582"/>
              <a:gd name="connsiteY87-176" fmla="*/ 3080990 h 8646493"/>
              <a:gd name="connsiteX88-177" fmla="*/ 4972418 w 5911582"/>
              <a:gd name="connsiteY88-178" fmla="*/ 2483071 h 8646493"/>
              <a:gd name="connsiteX89-179" fmla="*/ 4374497 w 5911582"/>
              <a:gd name="connsiteY89-180" fmla="*/ 3116397 h 8646493"/>
              <a:gd name="connsiteX90-181" fmla="*/ 4420828 w 5911582"/>
              <a:gd name="connsiteY90-182" fmla="*/ 4727593 h 8646493"/>
              <a:gd name="connsiteX91-183" fmla="*/ 4422673 w 5911582"/>
              <a:gd name="connsiteY91-184" fmla="*/ 4727581 h 8646493"/>
              <a:gd name="connsiteX92-185" fmla="*/ 4422351 w 5911582"/>
              <a:gd name="connsiteY92-186" fmla="*/ 4733760 h 8646493"/>
              <a:gd name="connsiteX93-187" fmla="*/ 4454181 w 5911582"/>
              <a:gd name="connsiteY93-188" fmla="*/ 5840717 h 8646493"/>
              <a:gd name="connsiteX94-189" fmla="*/ 4455003 w 5911582"/>
              <a:gd name="connsiteY94-190" fmla="*/ 5840691 h 8646493"/>
              <a:gd name="connsiteX95-191" fmla="*/ 4516238 w 5911582"/>
              <a:gd name="connsiteY95-192" fmla="*/ 7866607 h 8646493"/>
              <a:gd name="connsiteX96-193" fmla="*/ 3782441 w 5911582"/>
              <a:gd name="connsiteY96-194" fmla="*/ 8646141 h 8646493"/>
              <a:gd name="connsiteX97-195" fmla="*/ 3355473 w 5911582"/>
              <a:gd name="connsiteY97-196" fmla="*/ 8529702 h 8646493"/>
              <a:gd name="connsiteX0-197" fmla="*/ 3355473 w 5911582"/>
              <a:gd name="connsiteY0-198" fmla="*/ 8529702 h 8646493"/>
              <a:gd name="connsiteX1-199" fmla="*/ 3002901 w 5911582"/>
              <a:gd name="connsiteY1-200" fmla="*/ 7912348 h 8646493"/>
              <a:gd name="connsiteX2-201" fmla="*/ 2947946 w 5911582"/>
              <a:gd name="connsiteY2-202" fmla="*/ 6094167 h 8646493"/>
              <a:gd name="connsiteX3-203" fmla="*/ 2938842 w 5911582"/>
              <a:gd name="connsiteY3-204" fmla="*/ 6095444 h 8646493"/>
              <a:gd name="connsiteX4-205" fmla="*/ 2885622 w 5911582"/>
              <a:gd name="connsiteY4-206" fmla="*/ 4334760 h 8646493"/>
              <a:gd name="connsiteX5-207" fmla="*/ 2881184 w 5911582"/>
              <a:gd name="connsiteY5-208" fmla="*/ 4334879 h 8646493"/>
              <a:gd name="connsiteX6-209" fmla="*/ 2838917 w 5911582"/>
              <a:gd name="connsiteY6-210" fmla="*/ 2770148 h 8646493"/>
              <a:gd name="connsiteX7-211" fmla="*/ 2833130 w 5911582"/>
              <a:gd name="connsiteY7-212" fmla="*/ 2770303 h 8646493"/>
              <a:gd name="connsiteX8-213" fmla="*/ 2778803 w 5911582"/>
              <a:gd name="connsiteY8-214" fmla="*/ 759126 h 8646493"/>
              <a:gd name="connsiteX9-215" fmla="*/ 2146519 w 5911582"/>
              <a:gd name="connsiteY9-216" fmla="*/ 160107 h 8646493"/>
              <a:gd name="connsiteX10-217" fmla="*/ 1547498 w 5911582"/>
              <a:gd name="connsiteY10-218" fmla="*/ 792386 h 8646493"/>
              <a:gd name="connsiteX11-219" fmla="*/ 1586306 w 5911582"/>
              <a:gd name="connsiteY11-220" fmla="*/ 2228948 h 8646493"/>
              <a:gd name="connsiteX12-221" fmla="*/ 1588412 w 5911582"/>
              <a:gd name="connsiteY12-222" fmla="*/ 2228937 h 8646493"/>
              <a:gd name="connsiteX13-223" fmla="*/ 1588981 w 5911582"/>
              <a:gd name="connsiteY13-224" fmla="*/ 2327958 h 8646493"/>
              <a:gd name="connsiteX14-225" fmla="*/ 1601829 w 5911582"/>
              <a:gd name="connsiteY14-226" fmla="*/ 2803566 h 8646493"/>
              <a:gd name="connsiteX15-227" fmla="*/ 1591714 w 5911582"/>
              <a:gd name="connsiteY15-228" fmla="*/ 2803840 h 8646493"/>
              <a:gd name="connsiteX16-229" fmla="*/ 1597703 w 5911582"/>
              <a:gd name="connsiteY16-230" fmla="*/ 3846979 h 8646493"/>
              <a:gd name="connsiteX17-231" fmla="*/ 1599046 w 5911582"/>
              <a:gd name="connsiteY17-232" fmla="*/ 3846972 h 8646493"/>
              <a:gd name="connsiteX18-233" fmla="*/ 1610686 w 5911582"/>
              <a:gd name="connsiteY18-234" fmla="*/ 5873778 h 8646493"/>
              <a:gd name="connsiteX19-235" fmla="*/ 858032 w 5911582"/>
              <a:gd name="connsiteY19-236" fmla="*/ 6635126 h 8646493"/>
              <a:gd name="connsiteX20-237" fmla="*/ 434045 w 5911582"/>
              <a:gd name="connsiteY20-238" fmla="*/ 6508273 h 8646493"/>
              <a:gd name="connsiteX21-239" fmla="*/ 96686 w 5911582"/>
              <a:gd name="connsiteY21-240" fmla="*/ 5882475 h 8646493"/>
              <a:gd name="connsiteX22-241" fmla="*/ 88982 w 5911582"/>
              <a:gd name="connsiteY22-242" fmla="*/ 4540910 h 8646493"/>
              <a:gd name="connsiteX23-243" fmla="*/ 86890 w 5911582"/>
              <a:gd name="connsiteY23-244" fmla="*/ 4540915 h 8646493"/>
              <a:gd name="connsiteX24-245" fmla="*/ 80904 w 5911582"/>
              <a:gd name="connsiteY24-246" fmla="*/ 2724804 h 8646493"/>
              <a:gd name="connsiteX25-247" fmla="*/ 61259 w 5911582"/>
              <a:gd name="connsiteY25-248" fmla="*/ 1995219 h 8646493"/>
              <a:gd name="connsiteX26-249" fmla="*/ 52150 w 5911582"/>
              <a:gd name="connsiteY26-250" fmla="*/ 1996465 h 8646493"/>
              <a:gd name="connsiteX27-251" fmla="*/ 4735 w 5911582"/>
              <a:gd name="connsiteY27-252" fmla="*/ 235616 h 8646493"/>
              <a:gd name="connsiteX28-253" fmla="*/ 295 w 5911582"/>
              <a:gd name="connsiteY28-254" fmla="*/ 235719 h 8646493"/>
              <a:gd name="connsiteX29-255" fmla="*/ 0 w 5911582"/>
              <a:gd name="connsiteY29-256" fmla="*/ 223261 h 8646493"/>
              <a:gd name="connsiteX30-257" fmla="*/ 144987 w 5911582"/>
              <a:gd name="connsiteY30-258" fmla="*/ 0 h 8646493"/>
              <a:gd name="connsiteX31-259" fmla="*/ 148232 w 5911582"/>
              <a:gd name="connsiteY31-260" fmla="*/ 136847 h 8646493"/>
              <a:gd name="connsiteX32-261" fmla="*/ 152365 w 5911582"/>
              <a:gd name="connsiteY32-262" fmla="*/ 136739 h 8646493"/>
              <a:gd name="connsiteX33-263" fmla="*/ 196711 w 5911582"/>
              <a:gd name="connsiteY33-264" fmla="*/ 1783666 h 8646493"/>
              <a:gd name="connsiteX34-265" fmla="*/ 205847 w 5911582"/>
              <a:gd name="connsiteY34-266" fmla="*/ 1783420 h 8646493"/>
              <a:gd name="connsiteX35-267" fmla="*/ 228219 w 5911582"/>
              <a:gd name="connsiteY35-268" fmla="*/ 2614259 h 8646493"/>
              <a:gd name="connsiteX36-269" fmla="*/ 230777 w 5911582"/>
              <a:gd name="connsiteY36-270" fmla="*/ 2613967 h 8646493"/>
              <a:gd name="connsiteX37-271" fmla="*/ 231135 w 5911582"/>
              <a:gd name="connsiteY37-272" fmla="*/ 2722566 h 8646493"/>
              <a:gd name="connsiteX38-273" fmla="*/ 236178 w 5911582"/>
              <a:gd name="connsiteY38-274" fmla="*/ 2909861 h 8646493"/>
              <a:gd name="connsiteX39-275" fmla="*/ 231753 w 5911582"/>
              <a:gd name="connsiteY39-276" fmla="*/ 2910343 h 8646493"/>
              <a:gd name="connsiteX40-277" fmla="*/ 234867 w 5911582"/>
              <a:gd name="connsiteY40-278" fmla="*/ 3854806 h 8646493"/>
              <a:gd name="connsiteX41-279" fmla="*/ 235281 w 5911582"/>
              <a:gd name="connsiteY41-280" fmla="*/ 3854803 h 8646493"/>
              <a:gd name="connsiteX42-281" fmla="*/ 246835 w 5911582"/>
              <a:gd name="connsiteY42-282" fmla="*/ 5866683 h 8646493"/>
              <a:gd name="connsiteX43-283" fmla="*/ 866236 w 5911582"/>
              <a:gd name="connsiteY43-284" fmla="*/ 6479011 h 8646493"/>
              <a:gd name="connsiteX44-285" fmla="*/ 1478566 w 5911582"/>
              <a:gd name="connsiteY44-286" fmla="*/ 5859608 h 8646493"/>
              <a:gd name="connsiteX45-287" fmla="*/ 1469311 w 5911582"/>
              <a:gd name="connsiteY45-288" fmla="*/ 4247775 h 8646493"/>
              <a:gd name="connsiteX46-289" fmla="*/ 1467465 w 5911582"/>
              <a:gd name="connsiteY46-290" fmla="*/ 4247743 h 8646493"/>
              <a:gd name="connsiteX47-291" fmla="*/ 1467931 w 5911582"/>
              <a:gd name="connsiteY47-292" fmla="*/ 4241573 h 8646493"/>
              <a:gd name="connsiteX48-293" fmla="*/ 1456953 w 5911582"/>
              <a:gd name="connsiteY48-294" fmla="*/ 2330111 h 8646493"/>
              <a:gd name="connsiteX49-295" fmla="*/ 1415108 w 5911582"/>
              <a:gd name="connsiteY49-296" fmla="*/ 781031 h 8646493"/>
              <a:gd name="connsiteX50-297" fmla="*/ 2151404 w 5911582"/>
              <a:gd name="connsiteY50-298" fmla="*/ 3852 h 8646493"/>
              <a:gd name="connsiteX51-299" fmla="*/ 2928581 w 5911582"/>
              <a:gd name="connsiteY51-300" fmla="*/ 740147 h 8646493"/>
              <a:gd name="connsiteX52-301" fmla="*/ 2972109 w 5911582"/>
              <a:gd name="connsiteY52-302" fmla="*/ 2351426 h 8646493"/>
              <a:gd name="connsiteX53-303" fmla="*/ 2977887 w 5911582"/>
              <a:gd name="connsiteY53-304" fmla="*/ 2351120 h 8646493"/>
              <a:gd name="connsiteX54-305" fmla="*/ 3028793 w 5911582"/>
              <a:gd name="connsiteY54-306" fmla="*/ 4235519 h 8646493"/>
              <a:gd name="connsiteX55-307" fmla="*/ 3032925 w 5911582"/>
              <a:gd name="connsiteY55-308" fmla="*/ 4235398 h 8646493"/>
              <a:gd name="connsiteX56-309" fmla="*/ 3082700 w 5911582"/>
              <a:gd name="connsiteY56-310" fmla="*/ 5882170 h 8646493"/>
              <a:gd name="connsiteX57-311" fmla="*/ 3091836 w 5911582"/>
              <a:gd name="connsiteY57-312" fmla="*/ 5881894 h 8646493"/>
              <a:gd name="connsiteX58-313" fmla="*/ 3152619 w 5911582"/>
              <a:gd name="connsiteY58-314" fmla="*/ 7892887 h 8646493"/>
              <a:gd name="connsiteX59-315" fmla="*/ 3786820 w 5911582"/>
              <a:gd name="connsiteY59-316" fmla="*/ 8489873 h 8646493"/>
              <a:gd name="connsiteX60-317" fmla="*/ 4383809 w 5911582"/>
              <a:gd name="connsiteY60-318" fmla="*/ 7855673 h 8646493"/>
              <a:gd name="connsiteX61-319" fmla="*/ 4350348 w 5911582"/>
              <a:gd name="connsiteY61-320" fmla="*/ 6748573 h 8646493"/>
              <a:gd name="connsiteX62-321" fmla="*/ 4348198 w 5911582"/>
              <a:gd name="connsiteY62-322" fmla="*/ 6748635 h 8646493"/>
              <a:gd name="connsiteX63-323" fmla="*/ 4333702 w 5911582"/>
              <a:gd name="connsiteY63-324" fmla="*/ 6244559 h 8646493"/>
              <a:gd name="connsiteX64-325" fmla="*/ 4333267 w 5911582"/>
              <a:gd name="connsiteY64-326" fmla="*/ 6244561 h 8646493"/>
              <a:gd name="connsiteX65-327" fmla="*/ 4333545 w 5911582"/>
              <a:gd name="connsiteY65-328" fmla="*/ 6239098 h 8646493"/>
              <a:gd name="connsiteX66-329" fmla="*/ 4332413 w 5911582"/>
              <a:gd name="connsiteY66-330" fmla="*/ 6199725 h 8646493"/>
              <a:gd name="connsiteX67-331" fmla="*/ 4272798 w 5911582"/>
              <a:gd name="connsiteY67-332" fmla="*/ 4227389 h 8646493"/>
              <a:gd name="connsiteX68-333" fmla="*/ 4274353 w 5911582"/>
              <a:gd name="connsiteY68-334" fmla="*/ 4227343 h 8646493"/>
              <a:gd name="connsiteX69-335" fmla="*/ 4242087 w 5911582"/>
              <a:gd name="connsiteY69-336" fmla="*/ 3105269 h 8646493"/>
              <a:gd name="connsiteX70-337" fmla="*/ 4977027 w 5911582"/>
              <a:gd name="connsiteY70-338" fmla="*/ 2326810 h 8646493"/>
              <a:gd name="connsiteX71-339" fmla="*/ 5403823 w 5911582"/>
              <a:gd name="connsiteY71-340" fmla="*/ 2443875 h 8646493"/>
              <a:gd name="connsiteX72-341" fmla="*/ 5755486 w 5911582"/>
              <a:gd name="connsiteY72-342" fmla="*/ 3061747 h 8646493"/>
              <a:gd name="connsiteX73-343" fmla="*/ 5759021 w 5911582"/>
              <a:gd name="connsiteY73-344" fmla="*/ 3184697 h 8646493"/>
              <a:gd name="connsiteX74-345" fmla="*/ 5762452 w 5911582"/>
              <a:gd name="connsiteY74-346" fmla="*/ 3184590 h 8646493"/>
              <a:gd name="connsiteX75-347" fmla="*/ 5816524 w 5911582"/>
              <a:gd name="connsiteY75-348" fmla="*/ 4892541 h 8646493"/>
              <a:gd name="connsiteX76-349" fmla="*/ 5873210 w 5911582"/>
              <a:gd name="connsiteY76-350" fmla="*/ 6776633 h 8646493"/>
              <a:gd name="connsiteX77-351" fmla="*/ 5877342 w 5911582"/>
              <a:gd name="connsiteY77-352" fmla="*/ 6776511 h 8646493"/>
              <a:gd name="connsiteX78-353" fmla="*/ 5911582 w 5911582"/>
              <a:gd name="connsiteY78-354" fmla="*/ 7909324 h 8646493"/>
              <a:gd name="connsiteX79-355" fmla="*/ 5767963 w 5911582"/>
              <a:gd name="connsiteY79-356" fmla="*/ 8130477 h 8646493"/>
              <a:gd name="connsiteX80-357" fmla="*/ 5730041 w 5911582"/>
              <a:gd name="connsiteY80-358" fmla="*/ 6875874 h 8646493"/>
              <a:gd name="connsiteX81-359" fmla="*/ 5725602 w 5911582"/>
              <a:gd name="connsiteY81-360" fmla="*/ 6875993 h 8646493"/>
              <a:gd name="connsiteX82-361" fmla="*/ 5683335 w 5911582"/>
              <a:gd name="connsiteY82-362" fmla="*/ 5311262 h 8646493"/>
              <a:gd name="connsiteX83-363" fmla="*/ 5677549 w 5911582"/>
              <a:gd name="connsiteY83-364" fmla="*/ 5311416 h 8646493"/>
              <a:gd name="connsiteX84-365" fmla="*/ 5671014 w 5911582"/>
              <a:gd name="connsiteY84-366" fmla="*/ 5069545 h 8646493"/>
              <a:gd name="connsiteX85-367" fmla="*/ 5662938 w 5911582"/>
              <a:gd name="connsiteY85-368" fmla="*/ 5070075 h 8646493"/>
              <a:gd name="connsiteX86-369" fmla="*/ 5605741 w 5911582"/>
              <a:gd name="connsiteY86-370" fmla="*/ 3080990 h 8646493"/>
              <a:gd name="connsiteX87-371" fmla="*/ 4972418 w 5911582"/>
              <a:gd name="connsiteY87-372" fmla="*/ 2483071 h 8646493"/>
              <a:gd name="connsiteX88-373" fmla="*/ 4374497 w 5911582"/>
              <a:gd name="connsiteY88-374" fmla="*/ 3116397 h 8646493"/>
              <a:gd name="connsiteX89-375" fmla="*/ 4420828 w 5911582"/>
              <a:gd name="connsiteY89-376" fmla="*/ 4727593 h 8646493"/>
              <a:gd name="connsiteX90-377" fmla="*/ 4422673 w 5911582"/>
              <a:gd name="connsiteY90-378" fmla="*/ 4727581 h 8646493"/>
              <a:gd name="connsiteX91-379" fmla="*/ 4422351 w 5911582"/>
              <a:gd name="connsiteY91-380" fmla="*/ 4733760 h 8646493"/>
              <a:gd name="connsiteX92-381" fmla="*/ 4454181 w 5911582"/>
              <a:gd name="connsiteY92-382" fmla="*/ 5840717 h 8646493"/>
              <a:gd name="connsiteX93-383" fmla="*/ 4455003 w 5911582"/>
              <a:gd name="connsiteY93-384" fmla="*/ 5840691 h 8646493"/>
              <a:gd name="connsiteX94-385" fmla="*/ 4516238 w 5911582"/>
              <a:gd name="connsiteY94-386" fmla="*/ 7866607 h 8646493"/>
              <a:gd name="connsiteX95-387" fmla="*/ 3782441 w 5911582"/>
              <a:gd name="connsiteY95-388" fmla="*/ 8646141 h 8646493"/>
              <a:gd name="connsiteX96-389" fmla="*/ 3355473 w 5911582"/>
              <a:gd name="connsiteY96-390" fmla="*/ 8529702 h 8646493"/>
              <a:gd name="connsiteX0-391" fmla="*/ 3355473 w 5911582"/>
              <a:gd name="connsiteY0-392" fmla="*/ 8529702 h 8646493"/>
              <a:gd name="connsiteX1-393" fmla="*/ 3002901 w 5911582"/>
              <a:gd name="connsiteY1-394" fmla="*/ 7912348 h 8646493"/>
              <a:gd name="connsiteX2-395" fmla="*/ 2947946 w 5911582"/>
              <a:gd name="connsiteY2-396" fmla="*/ 6094167 h 8646493"/>
              <a:gd name="connsiteX3-397" fmla="*/ 2938842 w 5911582"/>
              <a:gd name="connsiteY3-398" fmla="*/ 6095444 h 8646493"/>
              <a:gd name="connsiteX4-399" fmla="*/ 2885622 w 5911582"/>
              <a:gd name="connsiteY4-400" fmla="*/ 4334760 h 8646493"/>
              <a:gd name="connsiteX5-401" fmla="*/ 2881184 w 5911582"/>
              <a:gd name="connsiteY5-402" fmla="*/ 4334879 h 8646493"/>
              <a:gd name="connsiteX6-403" fmla="*/ 2838917 w 5911582"/>
              <a:gd name="connsiteY6-404" fmla="*/ 2770148 h 8646493"/>
              <a:gd name="connsiteX7-405" fmla="*/ 2833130 w 5911582"/>
              <a:gd name="connsiteY7-406" fmla="*/ 2770303 h 8646493"/>
              <a:gd name="connsiteX8-407" fmla="*/ 2778803 w 5911582"/>
              <a:gd name="connsiteY8-408" fmla="*/ 759126 h 8646493"/>
              <a:gd name="connsiteX9-409" fmla="*/ 2146519 w 5911582"/>
              <a:gd name="connsiteY9-410" fmla="*/ 160107 h 8646493"/>
              <a:gd name="connsiteX10-411" fmla="*/ 1547498 w 5911582"/>
              <a:gd name="connsiteY10-412" fmla="*/ 792386 h 8646493"/>
              <a:gd name="connsiteX11-413" fmla="*/ 1586306 w 5911582"/>
              <a:gd name="connsiteY11-414" fmla="*/ 2228948 h 8646493"/>
              <a:gd name="connsiteX12-415" fmla="*/ 1588412 w 5911582"/>
              <a:gd name="connsiteY12-416" fmla="*/ 2228937 h 8646493"/>
              <a:gd name="connsiteX13-417" fmla="*/ 1588981 w 5911582"/>
              <a:gd name="connsiteY13-418" fmla="*/ 2327958 h 8646493"/>
              <a:gd name="connsiteX14-419" fmla="*/ 1601829 w 5911582"/>
              <a:gd name="connsiteY14-420" fmla="*/ 2803566 h 8646493"/>
              <a:gd name="connsiteX15-421" fmla="*/ 1591714 w 5911582"/>
              <a:gd name="connsiteY15-422" fmla="*/ 2803840 h 8646493"/>
              <a:gd name="connsiteX16-423" fmla="*/ 1597703 w 5911582"/>
              <a:gd name="connsiteY16-424" fmla="*/ 3846979 h 8646493"/>
              <a:gd name="connsiteX17-425" fmla="*/ 1599046 w 5911582"/>
              <a:gd name="connsiteY17-426" fmla="*/ 3846972 h 8646493"/>
              <a:gd name="connsiteX18-427" fmla="*/ 1610686 w 5911582"/>
              <a:gd name="connsiteY18-428" fmla="*/ 5873778 h 8646493"/>
              <a:gd name="connsiteX19-429" fmla="*/ 858032 w 5911582"/>
              <a:gd name="connsiteY19-430" fmla="*/ 6635126 h 8646493"/>
              <a:gd name="connsiteX20-431" fmla="*/ 434045 w 5911582"/>
              <a:gd name="connsiteY20-432" fmla="*/ 6508273 h 8646493"/>
              <a:gd name="connsiteX21-433" fmla="*/ 96686 w 5911582"/>
              <a:gd name="connsiteY21-434" fmla="*/ 5882475 h 8646493"/>
              <a:gd name="connsiteX22-435" fmla="*/ 88982 w 5911582"/>
              <a:gd name="connsiteY22-436" fmla="*/ 4540910 h 8646493"/>
              <a:gd name="connsiteX23-437" fmla="*/ 86890 w 5911582"/>
              <a:gd name="connsiteY23-438" fmla="*/ 4540915 h 8646493"/>
              <a:gd name="connsiteX24-439" fmla="*/ 80904 w 5911582"/>
              <a:gd name="connsiteY24-440" fmla="*/ 2724804 h 8646493"/>
              <a:gd name="connsiteX25-441" fmla="*/ 61259 w 5911582"/>
              <a:gd name="connsiteY25-442" fmla="*/ 1995219 h 8646493"/>
              <a:gd name="connsiteX26-443" fmla="*/ 52150 w 5911582"/>
              <a:gd name="connsiteY26-444" fmla="*/ 1996465 h 8646493"/>
              <a:gd name="connsiteX27-445" fmla="*/ 4735 w 5911582"/>
              <a:gd name="connsiteY27-446" fmla="*/ 235616 h 8646493"/>
              <a:gd name="connsiteX28-447" fmla="*/ 295 w 5911582"/>
              <a:gd name="connsiteY28-448" fmla="*/ 235719 h 8646493"/>
              <a:gd name="connsiteX29-449" fmla="*/ 0 w 5911582"/>
              <a:gd name="connsiteY29-450" fmla="*/ 223261 h 8646493"/>
              <a:gd name="connsiteX30-451" fmla="*/ 144987 w 5911582"/>
              <a:gd name="connsiteY30-452" fmla="*/ 0 h 8646493"/>
              <a:gd name="connsiteX31-453" fmla="*/ 148232 w 5911582"/>
              <a:gd name="connsiteY31-454" fmla="*/ 136847 h 8646493"/>
              <a:gd name="connsiteX32-455" fmla="*/ 152365 w 5911582"/>
              <a:gd name="connsiteY32-456" fmla="*/ 136739 h 8646493"/>
              <a:gd name="connsiteX33-457" fmla="*/ 196711 w 5911582"/>
              <a:gd name="connsiteY33-458" fmla="*/ 1783666 h 8646493"/>
              <a:gd name="connsiteX34-459" fmla="*/ 205847 w 5911582"/>
              <a:gd name="connsiteY34-460" fmla="*/ 1783420 h 8646493"/>
              <a:gd name="connsiteX35-461" fmla="*/ 228219 w 5911582"/>
              <a:gd name="connsiteY35-462" fmla="*/ 2614259 h 8646493"/>
              <a:gd name="connsiteX36-463" fmla="*/ 230777 w 5911582"/>
              <a:gd name="connsiteY36-464" fmla="*/ 2613967 h 8646493"/>
              <a:gd name="connsiteX37-465" fmla="*/ 231135 w 5911582"/>
              <a:gd name="connsiteY37-466" fmla="*/ 2722566 h 8646493"/>
              <a:gd name="connsiteX38-467" fmla="*/ 236178 w 5911582"/>
              <a:gd name="connsiteY38-468" fmla="*/ 2909861 h 8646493"/>
              <a:gd name="connsiteX39-469" fmla="*/ 231753 w 5911582"/>
              <a:gd name="connsiteY39-470" fmla="*/ 2910343 h 8646493"/>
              <a:gd name="connsiteX40-471" fmla="*/ 234867 w 5911582"/>
              <a:gd name="connsiteY40-472" fmla="*/ 3854806 h 8646493"/>
              <a:gd name="connsiteX41-473" fmla="*/ 235281 w 5911582"/>
              <a:gd name="connsiteY41-474" fmla="*/ 3854803 h 8646493"/>
              <a:gd name="connsiteX42-475" fmla="*/ 246835 w 5911582"/>
              <a:gd name="connsiteY42-476" fmla="*/ 5866683 h 8646493"/>
              <a:gd name="connsiteX43-477" fmla="*/ 866236 w 5911582"/>
              <a:gd name="connsiteY43-478" fmla="*/ 6479011 h 8646493"/>
              <a:gd name="connsiteX44-479" fmla="*/ 1478566 w 5911582"/>
              <a:gd name="connsiteY44-480" fmla="*/ 5859608 h 8646493"/>
              <a:gd name="connsiteX45-481" fmla="*/ 1469311 w 5911582"/>
              <a:gd name="connsiteY45-482" fmla="*/ 4247775 h 8646493"/>
              <a:gd name="connsiteX46-483" fmla="*/ 1467465 w 5911582"/>
              <a:gd name="connsiteY46-484" fmla="*/ 4247743 h 8646493"/>
              <a:gd name="connsiteX47-485" fmla="*/ 1467931 w 5911582"/>
              <a:gd name="connsiteY47-486" fmla="*/ 4241573 h 8646493"/>
              <a:gd name="connsiteX48-487" fmla="*/ 1456953 w 5911582"/>
              <a:gd name="connsiteY48-488" fmla="*/ 2330111 h 8646493"/>
              <a:gd name="connsiteX49-489" fmla="*/ 1415108 w 5911582"/>
              <a:gd name="connsiteY49-490" fmla="*/ 781031 h 8646493"/>
              <a:gd name="connsiteX50-491" fmla="*/ 2151404 w 5911582"/>
              <a:gd name="connsiteY50-492" fmla="*/ 3852 h 8646493"/>
              <a:gd name="connsiteX51-493" fmla="*/ 2928581 w 5911582"/>
              <a:gd name="connsiteY51-494" fmla="*/ 740147 h 8646493"/>
              <a:gd name="connsiteX52-495" fmla="*/ 2972109 w 5911582"/>
              <a:gd name="connsiteY52-496" fmla="*/ 2351426 h 8646493"/>
              <a:gd name="connsiteX53-497" fmla="*/ 2977887 w 5911582"/>
              <a:gd name="connsiteY53-498" fmla="*/ 2351120 h 8646493"/>
              <a:gd name="connsiteX54-499" fmla="*/ 3028793 w 5911582"/>
              <a:gd name="connsiteY54-500" fmla="*/ 4235519 h 8646493"/>
              <a:gd name="connsiteX55-501" fmla="*/ 3032925 w 5911582"/>
              <a:gd name="connsiteY55-502" fmla="*/ 4235398 h 8646493"/>
              <a:gd name="connsiteX56-503" fmla="*/ 3082700 w 5911582"/>
              <a:gd name="connsiteY56-504" fmla="*/ 5882170 h 8646493"/>
              <a:gd name="connsiteX57-505" fmla="*/ 3091836 w 5911582"/>
              <a:gd name="connsiteY57-506" fmla="*/ 5881894 h 8646493"/>
              <a:gd name="connsiteX58-507" fmla="*/ 3152619 w 5911582"/>
              <a:gd name="connsiteY58-508" fmla="*/ 7892887 h 8646493"/>
              <a:gd name="connsiteX59-509" fmla="*/ 3786820 w 5911582"/>
              <a:gd name="connsiteY59-510" fmla="*/ 8489873 h 8646493"/>
              <a:gd name="connsiteX60-511" fmla="*/ 4383809 w 5911582"/>
              <a:gd name="connsiteY60-512" fmla="*/ 7855673 h 8646493"/>
              <a:gd name="connsiteX61-513" fmla="*/ 4350348 w 5911582"/>
              <a:gd name="connsiteY61-514" fmla="*/ 6748573 h 8646493"/>
              <a:gd name="connsiteX62-515" fmla="*/ 4348198 w 5911582"/>
              <a:gd name="connsiteY62-516" fmla="*/ 6748635 h 8646493"/>
              <a:gd name="connsiteX63-517" fmla="*/ 4333702 w 5911582"/>
              <a:gd name="connsiteY63-518" fmla="*/ 6244559 h 8646493"/>
              <a:gd name="connsiteX64-519" fmla="*/ 4333267 w 5911582"/>
              <a:gd name="connsiteY64-520" fmla="*/ 6244561 h 8646493"/>
              <a:gd name="connsiteX65-521" fmla="*/ 4333545 w 5911582"/>
              <a:gd name="connsiteY65-522" fmla="*/ 6239098 h 8646493"/>
              <a:gd name="connsiteX66-523" fmla="*/ 4332413 w 5911582"/>
              <a:gd name="connsiteY66-524" fmla="*/ 6199725 h 8646493"/>
              <a:gd name="connsiteX67-525" fmla="*/ 4272798 w 5911582"/>
              <a:gd name="connsiteY67-526" fmla="*/ 4227389 h 8646493"/>
              <a:gd name="connsiteX68-527" fmla="*/ 4274353 w 5911582"/>
              <a:gd name="connsiteY68-528" fmla="*/ 4227343 h 8646493"/>
              <a:gd name="connsiteX69-529" fmla="*/ 4242087 w 5911582"/>
              <a:gd name="connsiteY69-530" fmla="*/ 3105269 h 8646493"/>
              <a:gd name="connsiteX70-531" fmla="*/ 4977027 w 5911582"/>
              <a:gd name="connsiteY70-532" fmla="*/ 2326810 h 8646493"/>
              <a:gd name="connsiteX71-533" fmla="*/ 5403823 w 5911582"/>
              <a:gd name="connsiteY71-534" fmla="*/ 2443875 h 8646493"/>
              <a:gd name="connsiteX72-535" fmla="*/ 5755486 w 5911582"/>
              <a:gd name="connsiteY72-536" fmla="*/ 3061747 h 8646493"/>
              <a:gd name="connsiteX73-537" fmla="*/ 5759021 w 5911582"/>
              <a:gd name="connsiteY73-538" fmla="*/ 3184697 h 8646493"/>
              <a:gd name="connsiteX74-539" fmla="*/ 5762452 w 5911582"/>
              <a:gd name="connsiteY74-540" fmla="*/ 3184590 h 8646493"/>
              <a:gd name="connsiteX75-541" fmla="*/ 5816524 w 5911582"/>
              <a:gd name="connsiteY75-542" fmla="*/ 4892541 h 8646493"/>
              <a:gd name="connsiteX76-543" fmla="*/ 5873210 w 5911582"/>
              <a:gd name="connsiteY76-544" fmla="*/ 6776633 h 8646493"/>
              <a:gd name="connsiteX77-545" fmla="*/ 5877342 w 5911582"/>
              <a:gd name="connsiteY77-546" fmla="*/ 6776511 h 8646493"/>
              <a:gd name="connsiteX78-547" fmla="*/ 5911582 w 5911582"/>
              <a:gd name="connsiteY78-548" fmla="*/ 7909324 h 8646493"/>
              <a:gd name="connsiteX79-549" fmla="*/ 5767963 w 5911582"/>
              <a:gd name="connsiteY79-550" fmla="*/ 8130477 h 8646493"/>
              <a:gd name="connsiteX80-551" fmla="*/ 5730041 w 5911582"/>
              <a:gd name="connsiteY80-552" fmla="*/ 6875874 h 8646493"/>
              <a:gd name="connsiteX81-553" fmla="*/ 5725602 w 5911582"/>
              <a:gd name="connsiteY81-554" fmla="*/ 6875993 h 8646493"/>
              <a:gd name="connsiteX82-555" fmla="*/ 5683335 w 5911582"/>
              <a:gd name="connsiteY82-556" fmla="*/ 5311262 h 8646493"/>
              <a:gd name="connsiteX83-557" fmla="*/ 5677549 w 5911582"/>
              <a:gd name="connsiteY83-558" fmla="*/ 5311416 h 8646493"/>
              <a:gd name="connsiteX84-559" fmla="*/ 5671014 w 5911582"/>
              <a:gd name="connsiteY84-560" fmla="*/ 5069545 h 8646493"/>
              <a:gd name="connsiteX85-561" fmla="*/ 5605741 w 5911582"/>
              <a:gd name="connsiteY85-562" fmla="*/ 3080990 h 8646493"/>
              <a:gd name="connsiteX86-563" fmla="*/ 4972418 w 5911582"/>
              <a:gd name="connsiteY86-564" fmla="*/ 2483071 h 8646493"/>
              <a:gd name="connsiteX87-565" fmla="*/ 4374497 w 5911582"/>
              <a:gd name="connsiteY87-566" fmla="*/ 3116397 h 8646493"/>
              <a:gd name="connsiteX88-567" fmla="*/ 4420828 w 5911582"/>
              <a:gd name="connsiteY88-568" fmla="*/ 4727593 h 8646493"/>
              <a:gd name="connsiteX89-569" fmla="*/ 4422673 w 5911582"/>
              <a:gd name="connsiteY89-570" fmla="*/ 4727581 h 8646493"/>
              <a:gd name="connsiteX90-571" fmla="*/ 4422351 w 5911582"/>
              <a:gd name="connsiteY90-572" fmla="*/ 4733760 h 8646493"/>
              <a:gd name="connsiteX91-573" fmla="*/ 4454181 w 5911582"/>
              <a:gd name="connsiteY91-574" fmla="*/ 5840717 h 8646493"/>
              <a:gd name="connsiteX92-575" fmla="*/ 4455003 w 5911582"/>
              <a:gd name="connsiteY92-576" fmla="*/ 5840691 h 8646493"/>
              <a:gd name="connsiteX93-577" fmla="*/ 4516238 w 5911582"/>
              <a:gd name="connsiteY93-578" fmla="*/ 7866607 h 8646493"/>
              <a:gd name="connsiteX94-579" fmla="*/ 3782441 w 5911582"/>
              <a:gd name="connsiteY94-580" fmla="*/ 8646141 h 8646493"/>
              <a:gd name="connsiteX95-581" fmla="*/ 3355473 w 5911582"/>
              <a:gd name="connsiteY95-582" fmla="*/ 8529702 h 8646493"/>
              <a:gd name="connsiteX0-583" fmla="*/ 3355473 w 5911582"/>
              <a:gd name="connsiteY0-584" fmla="*/ 8529702 h 8646493"/>
              <a:gd name="connsiteX1-585" fmla="*/ 3002901 w 5911582"/>
              <a:gd name="connsiteY1-586" fmla="*/ 7912348 h 8646493"/>
              <a:gd name="connsiteX2-587" fmla="*/ 2947946 w 5911582"/>
              <a:gd name="connsiteY2-588" fmla="*/ 6094167 h 8646493"/>
              <a:gd name="connsiteX3-589" fmla="*/ 2938842 w 5911582"/>
              <a:gd name="connsiteY3-590" fmla="*/ 6095444 h 8646493"/>
              <a:gd name="connsiteX4-591" fmla="*/ 2885622 w 5911582"/>
              <a:gd name="connsiteY4-592" fmla="*/ 4334760 h 8646493"/>
              <a:gd name="connsiteX5-593" fmla="*/ 2881184 w 5911582"/>
              <a:gd name="connsiteY5-594" fmla="*/ 4334879 h 8646493"/>
              <a:gd name="connsiteX6-595" fmla="*/ 2838917 w 5911582"/>
              <a:gd name="connsiteY6-596" fmla="*/ 2770148 h 8646493"/>
              <a:gd name="connsiteX7-597" fmla="*/ 2833130 w 5911582"/>
              <a:gd name="connsiteY7-598" fmla="*/ 2770303 h 8646493"/>
              <a:gd name="connsiteX8-599" fmla="*/ 2778803 w 5911582"/>
              <a:gd name="connsiteY8-600" fmla="*/ 759126 h 8646493"/>
              <a:gd name="connsiteX9-601" fmla="*/ 2146519 w 5911582"/>
              <a:gd name="connsiteY9-602" fmla="*/ 160107 h 8646493"/>
              <a:gd name="connsiteX10-603" fmla="*/ 1547498 w 5911582"/>
              <a:gd name="connsiteY10-604" fmla="*/ 792386 h 8646493"/>
              <a:gd name="connsiteX11-605" fmla="*/ 1586306 w 5911582"/>
              <a:gd name="connsiteY11-606" fmla="*/ 2228948 h 8646493"/>
              <a:gd name="connsiteX12-607" fmla="*/ 1588412 w 5911582"/>
              <a:gd name="connsiteY12-608" fmla="*/ 2228937 h 8646493"/>
              <a:gd name="connsiteX13-609" fmla="*/ 1588981 w 5911582"/>
              <a:gd name="connsiteY13-610" fmla="*/ 2327958 h 8646493"/>
              <a:gd name="connsiteX14-611" fmla="*/ 1601829 w 5911582"/>
              <a:gd name="connsiteY14-612" fmla="*/ 2803566 h 8646493"/>
              <a:gd name="connsiteX15-613" fmla="*/ 1591714 w 5911582"/>
              <a:gd name="connsiteY15-614" fmla="*/ 2803840 h 8646493"/>
              <a:gd name="connsiteX16-615" fmla="*/ 1597703 w 5911582"/>
              <a:gd name="connsiteY16-616" fmla="*/ 3846979 h 8646493"/>
              <a:gd name="connsiteX17-617" fmla="*/ 1599046 w 5911582"/>
              <a:gd name="connsiteY17-618" fmla="*/ 3846972 h 8646493"/>
              <a:gd name="connsiteX18-619" fmla="*/ 1610686 w 5911582"/>
              <a:gd name="connsiteY18-620" fmla="*/ 5873778 h 8646493"/>
              <a:gd name="connsiteX19-621" fmla="*/ 858032 w 5911582"/>
              <a:gd name="connsiteY19-622" fmla="*/ 6635126 h 8646493"/>
              <a:gd name="connsiteX20-623" fmla="*/ 434045 w 5911582"/>
              <a:gd name="connsiteY20-624" fmla="*/ 6508273 h 8646493"/>
              <a:gd name="connsiteX21-625" fmla="*/ 96686 w 5911582"/>
              <a:gd name="connsiteY21-626" fmla="*/ 5882475 h 8646493"/>
              <a:gd name="connsiteX22-627" fmla="*/ 88982 w 5911582"/>
              <a:gd name="connsiteY22-628" fmla="*/ 4540910 h 8646493"/>
              <a:gd name="connsiteX23-629" fmla="*/ 86890 w 5911582"/>
              <a:gd name="connsiteY23-630" fmla="*/ 4540915 h 8646493"/>
              <a:gd name="connsiteX24-631" fmla="*/ 80904 w 5911582"/>
              <a:gd name="connsiteY24-632" fmla="*/ 2724804 h 8646493"/>
              <a:gd name="connsiteX25-633" fmla="*/ 61259 w 5911582"/>
              <a:gd name="connsiteY25-634" fmla="*/ 1995219 h 8646493"/>
              <a:gd name="connsiteX26-635" fmla="*/ 52150 w 5911582"/>
              <a:gd name="connsiteY26-636" fmla="*/ 1996465 h 8646493"/>
              <a:gd name="connsiteX27-637" fmla="*/ 4735 w 5911582"/>
              <a:gd name="connsiteY27-638" fmla="*/ 235616 h 8646493"/>
              <a:gd name="connsiteX28-639" fmla="*/ 295 w 5911582"/>
              <a:gd name="connsiteY28-640" fmla="*/ 235719 h 8646493"/>
              <a:gd name="connsiteX29-641" fmla="*/ 0 w 5911582"/>
              <a:gd name="connsiteY29-642" fmla="*/ 223261 h 8646493"/>
              <a:gd name="connsiteX30-643" fmla="*/ 144987 w 5911582"/>
              <a:gd name="connsiteY30-644" fmla="*/ 0 h 8646493"/>
              <a:gd name="connsiteX31-645" fmla="*/ 148232 w 5911582"/>
              <a:gd name="connsiteY31-646" fmla="*/ 136847 h 8646493"/>
              <a:gd name="connsiteX32-647" fmla="*/ 152365 w 5911582"/>
              <a:gd name="connsiteY32-648" fmla="*/ 136739 h 8646493"/>
              <a:gd name="connsiteX33-649" fmla="*/ 196711 w 5911582"/>
              <a:gd name="connsiteY33-650" fmla="*/ 1783666 h 8646493"/>
              <a:gd name="connsiteX34-651" fmla="*/ 205847 w 5911582"/>
              <a:gd name="connsiteY34-652" fmla="*/ 1783420 h 8646493"/>
              <a:gd name="connsiteX35-653" fmla="*/ 228219 w 5911582"/>
              <a:gd name="connsiteY35-654" fmla="*/ 2614259 h 8646493"/>
              <a:gd name="connsiteX36-655" fmla="*/ 230777 w 5911582"/>
              <a:gd name="connsiteY36-656" fmla="*/ 2613967 h 8646493"/>
              <a:gd name="connsiteX37-657" fmla="*/ 231135 w 5911582"/>
              <a:gd name="connsiteY37-658" fmla="*/ 2722566 h 8646493"/>
              <a:gd name="connsiteX38-659" fmla="*/ 236178 w 5911582"/>
              <a:gd name="connsiteY38-660" fmla="*/ 2909861 h 8646493"/>
              <a:gd name="connsiteX39-661" fmla="*/ 231753 w 5911582"/>
              <a:gd name="connsiteY39-662" fmla="*/ 2910343 h 8646493"/>
              <a:gd name="connsiteX40-663" fmla="*/ 234867 w 5911582"/>
              <a:gd name="connsiteY40-664" fmla="*/ 3854806 h 8646493"/>
              <a:gd name="connsiteX41-665" fmla="*/ 235281 w 5911582"/>
              <a:gd name="connsiteY41-666" fmla="*/ 3854803 h 8646493"/>
              <a:gd name="connsiteX42-667" fmla="*/ 246835 w 5911582"/>
              <a:gd name="connsiteY42-668" fmla="*/ 5866683 h 8646493"/>
              <a:gd name="connsiteX43-669" fmla="*/ 866236 w 5911582"/>
              <a:gd name="connsiteY43-670" fmla="*/ 6479011 h 8646493"/>
              <a:gd name="connsiteX44-671" fmla="*/ 1478566 w 5911582"/>
              <a:gd name="connsiteY44-672" fmla="*/ 5859608 h 8646493"/>
              <a:gd name="connsiteX45-673" fmla="*/ 1469311 w 5911582"/>
              <a:gd name="connsiteY45-674" fmla="*/ 4247775 h 8646493"/>
              <a:gd name="connsiteX46-675" fmla="*/ 1467465 w 5911582"/>
              <a:gd name="connsiteY46-676" fmla="*/ 4247743 h 8646493"/>
              <a:gd name="connsiteX47-677" fmla="*/ 1467931 w 5911582"/>
              <a:gd name="connsiteY47-678" fmla="*/ 4241573 h 8646493"/>
              <a:gd name="connsiteX48-679" fmla="*/ 1456953 w 5911582"/>
              <a:gd name="connsiteY48-680" fmla="*/ 2330111 h 8646493"/>
              <a:gd name="connsiteX49-681" fmla="*/ 1415108 w 5911582"/>
              <a:gd name="connsiteY49-682" fmla="*/ 781031 h 8646493"/>
              <a:gd name="connsiteX50-683" fmla="*/ 2151404 w 5911582"/>
              <a:gd name="connsiteY50-684" fmla="*/ 3852 h 8646493"/>
              <a:gd name="connsiteX51-685" fmla="*/ 2928581 w 5911582"/>
              <a:gd name="connsiteY51-686" fmla="*/ 740147 h 8646493"/>
              <a:gd name="connsiteX52-687" fmla="*/ 2972109 w 5911582"/>
              <a:gd name="connsiteY52-688" fmla="*/ 2351426 h 8646493"/>
              <a:gd name="connsiteX53-689" fmla="*/ 2977887 w 5911582"/>
              <a:gd name="connsiteY53-690" fmla="*/ 2351120 h 8646493"/>
              <a:gd name="connsiteX54-691" fmla="*/ 3028793 w 5911582"/>
              <a:gd name="connsiteY54-692" fmla="*/ 4235519 h 8646493"/>
              <a:gd name="connsiteX55-693" fmla="*/ 3032925 w 5911582"/>
              <a:gd name="connsiteY55-694" fmla="*/ 4235398 h 8646493"/>
              <a:gd name="connsiteX56-695" fmla="*/ 3082700 w 5911582"/>
              <a:gd name="connsiteY56-696" fmla="*/ 5882170 h 8646493"/>
              <a:gd name="connsiteX57-697" fmla="*/ 3091836 w 5911582"/>
              <a:gd name="connsiteY57-698" fmla="*/ 5881894 h 8646493"/>
              <a:gd name="connsiteX58-699" fmla="*/ 3152619 w 5911582"/>
              <a:gd name="connsiteY58-700" fmla="*/ 7892887 h 8646493"/>
              <a:gd name="connsiteX59-701" fmla="*/ 3786820 w 5911582"/>
              <a:gd name="connsiteY59-702" fmla="*/ 8489873 h 8646493"/>
              <a:gd name="connsiteX60-703" fmla="*/ 4383809 w 5911582"/>
              <a:gd name="connsiteY60-704" fmla="*/ 7855673 h 8646493"/>
              <a:gd name="connsiteX61-705" fmla="*/ 4350348 w 5911582"/>
              <a:gd name="connsiteY61-706" fmla="*/ 6748573 h 8646493"/>
              <a:gd name="connsiteX62-707" fmla="*/ 4348198 w 5911582"/>
              <a:gd name="connsiteY62-708" fmla="*/ 6748635 h 8646493"/>
              <a:gd name="connsiteX63-709" fmla="*/ 4333702 w 5911582"/>
              <a:gd name="connsiteY63-710" fmla="*/ 6244559 h 8646493"/>
              <a:gd name="connsiteX64-711" fmla="*/ 4333267 w 5911582"/>
              <a:gd name="connsiteY64-712" fmla="*/ 6244561 h 8646493"/>
              <a:gd name="connsiteX65-713" fmla="*/ 4333545 w 5911582"/>
              <a:gd name="connsiteY65-714" fmla="*/ 6239098 h 8646493"/>
              <a:gd name="connsiteX66-715" fmla="*/ 4332413 w 5911582"/>
              <a:gd name="connsiteY66-716" fmla="*/ 6199725 h 8646493"/>
              <a:gd name="connsiteX67-717" fmla="*/ 4272798 w 5911582"/>
              <a:gd name="connsiteY67-718" fmla="*/ 4227389 h 8646493"/>
              <a:gd name="connsiteX68-719" fmla="*/ 4274353 w 5911582"/>
              <a:gd name="connsiteY68-720" fmla="*/ 4227343 h 8646493"/>
              <a:gd name="connsiteX69-721" fmla="*/ 4242087 w 5911582"/>
              <a:gd name="connsiteY69-722" fmla="*/ 3105269 h 8646493"/>
              <a:gd name="connsiteX70-723" fmla="*/ 4977027 w 5911582"/>
              <a:gd name="connsiteY70-724" fmla="*/ 2326810 h 8646493"/>
              <a:gd name="connsiteX71-725" fmla="*/ 5403823 w 5911582"/>
              <a:gd name="connsiteY71-726" fmla="*/ 2443875 h 8646493"/>
              <a:gd name="connsiteX72-727" fmla="*/ 5755486 w 5911582"/>
              <a:gd name="connsiteY72-728" fmla="*/ 3061747 h 8646493"/>
              <a:gd name="connsiteX73-729" fmla="*/ 5759021 w 5911582"/>
              <a:gd name="connsiteY73-730" fmla="*/ 3184697 h 8646493"/>
              <a:gd name="connsiteX74-731" fmla="*/ 5762452 w 5911582"/>
              <a:gd name="connsiteY74-732" fmla="*/ 3184590 h 8646493"/>
              <a:gd name="connsiteX75-733" fmla="*/ 5816524 w 5911582"/>
              <a:gd name="connsiteY75-734" fmla="*/ 4892541 h 8646493"/>
              <a:gd name="connsiteX76-735" fmla="*/ 5873210 w 5911582"/>
              <a:gd name="connsiteY76-736" fmla="*/ 6776633 h 8646493"/>
              <a:gd name="connsiteX77-737" fmla="*/ 5877342 w 5911582"/>
              <a:gd name="connsiteY77-738" fmla="*/ 6776511 h 8646493"/>
              <a:gd name="connsiteX78-739" fmla="*/ 5911582 w 5911582"/>
              <a:gd name="connsiteY78-740" fmla="*/ 7909324 h 8646493"/>
              <a:gd name="connsiteX79-741" fmla="*/ 5767963 w 5911582"/>
              <a:gd name="connsiteY79-742" fmla="*/ 8130477 h 8646493"/>
              <a:gd name="connsiteX80-743" fmla="*/ 5730041 w 5911582"/>
              <a:gd name="connsiteY80-744" fmla="*/ 6875874 h 8646493"/>
              <a:gd name="connsiteX81-745" fmla="*/ 5725602 w 5911582"/>
              <a:gd name="connsiteY81-746" fmla="*/ 6875993 h 8646493"/>
              <a:gd name="connsiteX82-747" fmla="*/ 5683335 w 5911582"/>
              <a:gd name="connsiteY82-748" fmla="*/ 5311262 h 8646493"/>
              <a:gd name="connsiteX83-749" fmla="*/ 5677549 w 5911582"/>
              <a:gd name="connsiteY83-750" fmla="*/ 5311416 h 8646493"/>
              <a:gd name="connsiteX84-751" fmla="*/ 5605741 w 5911582"/>
              <a:gd name="connsiteY84-752" fmla="*/ 3080990 h 8646493"/>
              <a:gd name="connsiteX85-753" fmla="*/ 4972418 w 5911582"/>
              <a:gd name="connsiteY85-754" fmla="*/ 2483071 h 8646493"/>
              <a:gd name="connsiteX86-755" fmla="*/ 4374497 w 5911582"/>
              <a:gd name="connsiteY86-756" fmla="*/ 3116397 h 8646493"/>
              <a:gd name="connsiteX87-757" fmla="*/ 4420828 w 5911582"/>
              <a:gd name="connsiteY87-758" fmla="*/ 4727593 h 8646493"/>
              <a:gd name="connsiteX88-759" fmla="*/ 4422673 w 5911582"/>
              <a:gd name="connsiteY88-760" fmla="*/ 4727581 h 8646493"/>
              <a:gd name="connsiteX89-761" fmla="*/ 4422351 w 5911582"/>
              <a:gd name="connsiteY89-762" fmla="*/ 4733760 h 8646493"/>
              <a:gd name="connsiteX90-763" fmla="*/ 4454181 w 5911582"/>
              <a:gd name="connsiteY90-764" fmla="*/ 5840717 h 8646493"/>
              <a:gd name="connsiteX91-765" fmla="*/ 4455003 w 5911582"/>
              <a:gd name="connsiteY91-766" fmla="*/ 5840691 h 8646493"/>
              <a:gd name="connsiteX92-767" fmla="*/ 4516238 w 5911582"/>
              <a:gd name="connsiteY92-768" fmla="*/ 7866607 h 8646493"/>
              <a:gd name="connsiteX93-769" fmla="*/ 3782441 w 5911582"/>
              <a:gd name="connsiteY93-770" fmla="*/ 8646141 h 8646493"/>
              <a:gd name="connsiteX94-771" fmla="*/ 3355473 w 5911582"/>
              <a:gd name="connsiteY94-772" fmla="*/ 8529702 h 8646493"/>
              <a:gd name="connsiteX0-773" fmla="*/ 3355473 w 5911582"/>
              <a:gd name="connsiteY0-774" fmla="*/ 8529702 h 8646493"/>
              <a:gd name="connsiteX1-775" fmla="*/ 3002901 w 5911582"/>
              <a:gd name="connsiteY1-776" fmla="*/ 7912348 h 8646493"/>
              <a:gd name="connsiteX2-777" fmla="*/ 2947946 w 5911582"/>
              <a:gd name="connsiteY2-778" fmla="*/ 6094167 h 8646493"/>
              <a:gd name="connsiteX3-779" fmla="*/ 2938842 w 5911582"/>
              <a:gd name="connsiteY3-780" fmla="*/ 6095444 h 8646493"/>
              <a:gd name="connsiteX4-781" fmla="*/ 2885622 w 5911582"/>
              <a:gd name="connsiteY4-782" fmla="*/ 4334760 h 8646493"/>
              <a:gd name="connsiteX5-783" fmla="*/ 2881184 w 5911582"/>
              <a:gd name="connsiteY5-784" fmla="*/ 4334879 h 8646493"/>
              <a:gd name="connsiteX6-785" fmla="*/ 2838917 w 5911582"/>
              <a:gd name="connsiteY6-786" fmla="*/ 2770148 h 8646493"/>
              <a:gd name="connsiteX7-787" fmla="*/ 2833130 w 5911582"/>
              <a:gd name="connsiteY7-788" fmla="*/ 2770303 h 8646493"/>
              <a:gd name="connsiteX8-789" fmla="*/ 2778803 w 5911582"/>
              <a:gd name="connsiteY8-790" fmla="*/ 759126 h 8646493"/>
              <a:gd name="connsiteX9-791" fmla="*/ 2146519 w 5911582"/>
              <a:gd name="connsiteY9-792" fmla="*/ 160107 h 8646493"/>
              <a:gd name="connsiteX10-793" fmla="*/ 1547498 w 5911582"/>
              <a:gd name="connsiteY10-794" fmla="*/ 792386 h 8646493"/>
              <a:gd name="connsiteX11-795" fmla="*/ 1586306 w 5911582"/>
              <a:gd name="connsiteY11-796" fmla="*/ 2228948 h 8646493"/>
              <a:gd name="connsiteX12-797" fmla="*/ 1588412 w 5911582"/>
              <a:gd name="connsiteY12-798" fmla="*/ 2228937 h 8646493"/>
              <a:gd name="connsiteX13-799" fmla="*/ 1588981 w 5911582"/>
              <a:gd name="connsiteY13-800" fmla="*/ 2327958 h 8646493"/>
              <a:gd name="connsiteX14-801" fmla="*/ 1601829 w 5911582"/>
              <a:gd name="connsiteY14-802" fmla="*/ 2803566 h 8646493"/>
              <a:gd name="connsiteX15-803" fmla="*/ 1591714 w 5911582"/>
              <a:gd name="connsiteY15-804" fmla="*/ 2803840 h 8646493"/>
              <a:gd name="connsiteX16-805" fmla="*/ 1597703 w 5911582"/>
              <a:gd name="connsiteY16-806" fmla="*/ 3846979 h 8646493"/>
              <a:gd name="connsiteX17-807" fmla="*/ 1599046 w 5911582"/>
              <a:gd name="connsiteY17-808" fmla="*/ 3846972 h 8646493"/>
              <a:gd name="connsiteX18-809" fmla="*/ 1610686 w 5911582"/>
              <a:gd name="connsiteY18-810" fmla="*/ 5873778 h 8646493"/>
              <a:gd name="connsiteX19-811" fmla="*/ 858032 w 5911582"/>
              <a:gd name="connsiteY19-812" fmla="*/ 6635126 h 8646493"/>
              <a:gd name="connsiteX20-813" fmla="*/ 434045 w 5911582"/>
              <a:gd name="connsiteY20-814" fmla="*/ 6508273 h 8646493"/>
              <a:gd name="connsiteX21-815" fmla="*/ 96686 w 5911582"/>
              <a:gd name="connsiteY21-816" fmla="*/ 5882475 h 8646493"/>
              <a:gd name="connsiteX22-817" fmla="*/ 88982 w 5911582"/>
              <a:gd name="connsiteY22-818" fmla="*/ 4540910 h 8646493"/>
              <a:gd name="connsiteX23-819" fmla="*/ 86890 w 5911582"/>
              <a:gd name="connsiteY23-820" fmla="*/ 4540915 h 8646493"/>
              <a:gd name="connsiteX24-821" fmla="*/ 80904 w 5911582"/>
              <a:gd name="connsiteY24-822" fmla="*/ 2724804 h 8646493"/>
              <a:gd name="connsiteX25-823" fmla="*/ 61259 w 5911582"/>
              <a:gd name="connsiteY25-824" fmla="*/ 1995219 h 8646493"/>
              <a:gd name="connsiteX26-825" fmla="*/ 52150 w 5911582"/>
              <a:gd name="connsiteY26-826" fmla="*/ 1996465 h 8646493"/>
              <a:gd name="connsiteX27-827" fmla="*/ 4735 w 5911582"/>
              <a:gd name="connsiteY27-828" fmla="*/ 235616 h 8646493"/>
              <a:gd name="connsiteX28-829" fmla="*/ 295 w 5911582"/>
              <a:gd name="connsiteY28-830" fmla="*/ 235719 h 8646493"/>
              <a:gd name="connsiteX29-831" fmla="*/ 0 w 5911582"/>
              <a:gd name="connsiteY29-832" fmla="*/ 223261 h 8646493"/>
              <a:gd name="connsiteX30-833" fmla="*/ 144987 w 5911582"/>
              <a:gd name="connsiteY30-834" fmla="*/ 0 h 8646493"/>
              <a:gd name="connsiteX31-835" fmla="*/ 148232 w 5911582"/>
              <a:gd name="connsiteY31-836" fmla="*/ 136847 h 8646493"/>
              <a:gd name="connsiteX32-837" fmla="*/ 152365 w 5911582"/>
              <a:gd name="connsiteY32-838" fmla="*/ 136739 h 8646493"/>
              <a:gd name="connsiteX33-839" fmla="*/ 196711 w 5911582"/>
              <a:gd name="connsiteY33-840" fmla="*/ 1783666 h 8646493"/>
              <a:gd name="connsiteX34-841" fmla="*/ 205847 w 5911582"/>
              <a:gd name="connsiteY34-842" fmla="*/ 1783420 h 8646493"/>
              <a:gd name="connsiteX35-843" fmla="*/ 228219 w 5911582"/>
              <a:gd name="connsiteY35-844" fmla="*/ 2614259 h 8646493"/>
              <a:gd name="connsiteX36-845" fmla="*/ 230777 w 5911582"/>
              <a:gd name="connsiteY36-846" fmla="*/ 2613967 h 8646493"/>
              <a:gd name="connsiteX37-847" fmla="*/ 231135 w 5911582"/>
              <a:gd name="connsiteY37-848" fmla="*/ 2722566 h 8646493"/>
              <a:gd name="connsiteX38-849" fmla="*/ 236178 w 5911582"/>
              <a:gd name="connsiteY38-850" fmla="*/ 2909861 h 8646493"/>
              <a:gd name="connsiteX39-851" fmla="*/ 231753 w 5911582"/>
              <a:gd name="connsiteY39-852" fmla="*/ 2910343 h 8646493"/>
              <a:gd name="connsiteX40-853" fmla="*/ 234867 w 5911582"/>
              <a:gd name="connsiteY40-854" fmla="*/ 3854806 h 8646493"/>
              <a:gd name="connsiteX41-855" fmla="*/ 235281 w 5911582"/>
              <a:gd name="connsiteY41-856" fmla="*/ 3854803 h 8646493"/>
              <a:gd name="connsiteX42-857" fmla="*/ 246835 w 5911582"/>
              <a:gd name="connsiteY42-858" fmla="*/ 5866683 h 8646493"/>
              <a:gd name="connsiteX43-859" fmla="*/ 866236 w 5911582"/>
              <a:gd name="connsiteY43-860" fmla="*/ 6479011 h 8646493"/>
              <a:gd name="connsiteX44-861" fmla="*/ 1478566 w 5911582"/>
              <a:gd name="connsiteY44-862" fmla="*/ 5859608 h 8646493"/>
              <a:gd name="connsiteX45-863" fmla="*/ 1469311 w 5911582"/>
              <a:gd name="connsiteY45-864" fmla="*/ 4247775 h 8646493"/>
              <a:gd name="connsiteX46-865" fmla="*/ 1467465 w 5911582"/>
              <a:gd name="connsiteY46-866" fmla="*/ 4247743 h 8646493"/>
              <a:gd name="connsiteX47-867" fmla="*/ 1467931 w 5911582"/>
              <a:gd name="connsiteY47-868" fmla="*/ 4241573 h 8646493"/>
              <a:gd name="connsiteX48-869" fmla="*/ 1456953 w 5911582"/>
              <a:gd name="connsiteY48-870" fmla="*/ 2330111 h 8646493"/>
              <a:gd name="connsiteX49-871" fmla="*/ 1415108 w 5911582"/>
              <a:gd name="connsiteY49-872" fmla="*/ 781031 h 8646493"/>
              <a:gd name="connsiteX50-873" fmla="*/ 2151404 w 5911582"/>
              <a:gd name="connsiteY50-874" fmla="*/ 3852 h 8646493"/>
              <a:gd name="connsiteX51-875" fmla="*/ 2928581 w 5911582"/>
              <a:gd name="connsiteY51-876" fmla="*/ 740147 h 8646493"/>
              <a:gd name="connsiteX52-877" fmla="*/ 2972109 w 5911582"/>
              <a:gd name="connsiteY52-878" fmla="*/ 2351426 h 8646493"/>
              <a:gd name="connsiteX53-879" fmla="*/ 2977887 w 5911582"/>
              <a:gd name="connsiteY53-880" fmla="*/ 2351120 h 8646493"/>
              <a:gd name="connsiteX54-881" fmla="*/ 3028793 w 5911582"/>
              <a:gd name="connsiteY54-882" fmla="*/ 4235519 h 8646493"/>
              <a:gd name="connsiteX55-883" fmla="*/ 3032925 w 5911582"/>
              <a:gd name="connsiteY55-884" fmla="*/ 4235398 h 8646493"/>
              <a:gd name="connsiteX56-885" fmla="*/ 3082700 w 5911582"/>
              <a:gd name="connsiteY56-886" fmla="*/ 5882170 h 8646493"/>
              <a:gd name="connsiteX57-887" fmla="*/ 3091836 w 5911582"/>
              <a:gd name="connsiteY57-888" fmla="*/ 5881894 h 8646493"/>
              <a:gd name="connsiteX58-889" fmla="*/ 3152619 w 5911582"/>
              <a:gd name="connsiteY58-890" fmla="*/ 7892887 h 8646493"/>
              <a:gd name="connsiteX59-891" fmla="*/ 3786820 w 5911582"/>
              <a:gd name="connsiteY59-892" fmla="*/ 8489873 h 8646493"/>
              <a:gd name="connsiteX60-893" fmla="*/ 4383809 w 5911582"/>
              <a:gd name="connsiteY60-894" fmla="*/ 7855673 h 8646493"/>
              <a:gd name="connsiteX61-895" fmla="*/ 4350348 w 5911582"/>
              <a:gd name="connsiteY61-896" fmla="*/ 6748573 h 8646493"/>
              <a:gd name="connsiteX62-897" fmla="*/ 4348198 w 5911582"/>
              <a:gd name="connsiteY62-898" fmla="*/ 6748635 h 8646493"/>
              <a:gd name="connsiteX63-899" fmla="*/ 4333702 w 5911582"/>
              <a:gd name="connsiteY63-900" fmla="*/ 6244559 h 8646493"/>
              <a:gd name="connsiteX64-901" fmla="*/ 4333267 w 5911582"/>
              <a:gd name="connsiteY64-902" fmla="*/ 6244561 h 8646493"/>
              <a:gd name="connsiteX65-903" fmla="*/ 4333545 w 5911582"/>
              <a:gd name="connsiteY65-904" fmla="*/ 6239098 h 8646493"/>
              <a:gd name="connsiteX66-905" fmla="*/ 4332413 w 5911582"/>
              <a:gd name="connsiteY66-906" fmla="*/ 6199725 h 8646493"/>
              <a:gd name="connsiteX67-907" fmla="*/ 4272798 w 5911582"/>
              <a:gd name="connsiteY67-908" fmla="*/ 4227389 h 8646493"/>
              <a:gd name="connsiteX68-909" fmla="*/ 4274353 w 5911582"/>
              <a:gd name="connsiteY68-910" fmla="*/ 4227343 h 8646493"/>
              <a:gd name="connsiteX69-911" fmla="*/ 4242087 w 5911582"/>
              <a:gd name="connsiteY69-912" fmla="*/ 3105269 h 8646493"/>
              <a:gd name="connsiteX70-913" fmla="*/ 4977027 w 5911582"/>
              <a:gd name="connsiteY70-914" fmla="*/ 2326810 h 8646493"/>
              <a:gd name="connsiteX71-915" fmla="*/ 5403823 w 5911582"/>
              <a:gd name="connsiteY71-916" fmla="*/ 2443875 h 8646493"/>
              <a:gd name="connsiteX72-917" fmla="*/ 5755486 w 5911582"/>
              <a:gd name="connsiteY72-918" fmla="*/ 3061747 h 8646493"/>
              <a:gd name="connsiteX73-919" fmla="*/ 5759021 w 5911582"/>
              <a:gd name="connsiteY73-920" fmla="*/ 3184697 h 8646493"/>
              <a:gd name="connsiteX74-921" fmla="*/ 5762452 w 5911582"/>
              <a:gd name="connsiteY74-922" fmla="*/ 3184590 h 8646493"/>
              <a:gd name="connsiteX75-923" fmla="*/ 5816524 w 5911582"/>
              <a:gd name="connsiteY75-924" fmla="*/ 4892541 h 8646493"/>
              <a:gd name="connsiteX76-925" fmla="*/ 5873210 w 5911582"/>
              <a:gd name="connsiteY76-926" fmla="*/ 6776633 h 8646493"/>
              <a:gd name="connsiteX77-927" fmla="*/ 5877342 w 5911582"/>
              <a:gd name="connsiteY77-928" fmla="*/ 6776511 h 8646493"/>
              <a:gd name="connsiteX78-929" fmla="*/ 5911582 w 5911582"/>
              <a:gd name="connsiteY78-930" fmla="*/ 7909324 h 8646493"/>
              <a:gd name="connsiteX79-931" fmla="*/ 5767963 w 5911582"/>
              <a:gd name="connsiteY79-932" fmla="*/ 8130477 h 8646493"/>
              <a:gd name="connsiteX80-933" fmla="*/ 5730041 w 5911582"/>
              <a:gd name="connsiteY80-934" fmla="*/ 6875874 h 8646493"/>
              <a:gd name="connsiteX81-935" fmla="*/ 5725602 w 5911582"/>
              <a:gd name="connsiteY81-936" fmla="*/ 6875993 h 8646493"/>
              <a:gd name="connsiteX82-937" fmla="*/ 5683335 w 5911582"/>
              <a:gd name="connsiteY82-938" fmla="*/ 5311262 h 8646493"/>
              <a:gd name="connsiteX83-939" fmla="*/ 5605741 w 5911582"/>
              <a:gd name="connsiteY83-940" fmla="*/ 3080990 h 8646493"/>
              <a:gd name="connsiteX84-941" fmla="*/ 4972418 w 5911582"/>
              <a:gd name="connsiteY84-942" fmla="*/ 2483071 h 8646493"/>
              <a:gd name="connsiteX85-943" fmla="*/ 4374497 w 5911582"/>
              <a:gd name="connsiteY85-944" fmla="*/ 3116397 h 8646493"/>
              <a:gd name="connsiteX86-945" fmla="*/ 4420828 w 5911582"/>
              <a:gd name="connsiteY86-946" fmla="*/ 4727593 h 8646493"/>
              <a:gd name="connsiteX87-947" fmla="*/ 4422673 w 5911582"/>
              <a:gd name="connsiteY87-948" fmla="*/ 4727581 h 8646493"/>
              <a:gd name="connsiteX88-949" fmla="*/ 4422351 w 5911582"/>
              <a:gd name="connsiteY88-950" fmla="*/ 4733760 h 8646493"/>
              <a:gd name="connsiteX89-951" fmla="*/ 4454181 w 5911582"/>
              <a:gd name="connsiteY89-952" fmla="*/ 5840717 h 8646493"/>
              <a:gd name="connsiteX90-953" fmla="*/ 4455003 w 5911582"/>
              <a:gd name="connsiteY90-954" fmla="*/ 5840691 h 8646493"/>
              <a:gd name="connsiteX91-955" fmla="*/ 4516238 w 5911582"/>
              <a:gd name="connsiteY91-956" fmla="*/ 7866607 h 8646493"/>
              <a:gd name="connsiteX92-957" fmla="*/ 3782441 w 5911582"/>
              <a:gd name="connsiteY92-958" fmla="*/ 8646141 h 8646493"/>
              <a:gd name="connsiteX93-959" fmla="*/ 3355473 w 5911582"/>
              <a:gd name="connsiteY93-960" fmla="*/ 8529702 h 8646493"/>
              <a:gd name="connsiteX0-961" fmla="*/ 3355473 w 5911582"/>
              <a:gd name="connsiteY0-962" fmla="*/ 8529702 h 8646493"/>
              <a:gd name="connsiteX1-963" fmla="*/ 3002901 w 5911582"/>
              <a:gd name="connsiteY1-964" fmla="*/ 7912348 h 8646493"/>
              <a:gd name="connsiteX2-965" fmla="*/ 2947946 w 5911582"/>
              <a:gd name="connsiteY2-966" fmla="*/ 6094167 h 8646493"/>
              <a:gd name="connsiteX3-967" fmla="*/ 2938842 w 5911582"/>
              <a:gd name="connsiteY3-968" fmla="*/ 6095444 h 8646493"/>
              <a:gd name="connsiteX4-969" fmla="*/ 2885622 w 5911582"/>
              <a:gd name="connsiteY4-970" fmla="*/ 4334760 h 8646493"/>
              <a:gd name="connsiteX5-971" fmla="*/ 2881184 w 5911582"/>
              <a:gd name="connsiteY5-972" fmla="*/ 4334879 h 8646493"/>
              <a:gd name="connsiteX6-973" fmla="*/ 2838917 w 5911582"/>
              <a:gd name="connsiteY6-974" fmla="*/ 2770148 h 8646493"/>
              <a:gd name="connsiteX7-975" fmla="*/ 2833130 w 5911582"/>
              <a:gd name="connsiteY7-976" fmla="*/ 2770303 h 8646493"/>
              <a:gd name="connsiteX8-977" fmla="*/ 2778803 w 5911582"/>
              <a:gd name="connsiteY8-978" fmla="*/ 759126 h 8646493"/>
              <a:gd name="connsiteX9-979" fmla="*/ 2146519 w 5911582"/>
              <a:gd name="connsiteY9-980" fmla="*/ 160107 h 8646493"/>
              <a:gd name="connsiteX10-981" fmla="*/ 1547498 w 5911582"/>
              <a:gd name="connsiteY10-982" fmla="*/ 792386 h 8646493"/>
              <a:gd name="connsiteX11-983" fmla="*/ 1586306 w 5911582"/>
              <a:gd name="connsiteY11-984" fmla="*/ 2228948 h 8646493"/>
              <a:gd name="connsiteX12-985" fmla="*/ 1588412 w 5911582"/>
              <a:gd name="connsiteY12-986" fmla="*/ 2228937 h 8646493"/>
              <a:gd name="connsiteX13-987" fmla="*/ 1588981 w 5911582"/>
              <a:gd name="connsiteY13-988" fmla="*/ 2327958 h 8646493"/>
              <a:gd name="connsiteX14-989" fmla="*/ 1601829 w 5911582"/>
              <a:gd name="connsiteY14-990" fmla="*/ 2803566 h 8646493"/>
              <a:gd name="connsiteX15-991" fmla="*/ 1591714 w 5911582"/>
              <a:gd name="connsiteY15-992" fmla="*/ 2803840 h 8646493"/>
              <a:gd name="connsiteX16-993" fmla="*/ 1597703 w 5911582"/>
              <a:gd name="connsiteY16-994" fmla="*/ 3846979 h 8646493"/>
              <a:gd name="connsiteX17-995" fmla="*/ 1599046 w 5911582"/>
              <a:gd name="connsiteY17-996" fmla="*/ 3846972 h 8646493"/>
              <a:gd name="connsiteX18-997" fmla="*/ 1610686 w 5911582"/>
              <a:gd name="connsiteY18-998" fmla="*/ 5873778 h 8646493"/>
              <a:gd name="connsiteX19-999" fmla="*/ 858032 w 5911582"/>
              <a:gd name="connsiteY19-1000" fmla="*/ 6635126 h 8646493"/>
              <a:gd name="connsiteX20-1001" fmla="*/ 434045 w 5911582"/>
              <a:gd name="connsiteY20-1002" fmla="*/ 6508273 h 8646493"/>
              <a:gd name="connsiteX21-1003" fmla="*/ 96686 w 5911582"/>
              <a:gd name="connsiteY21-1004" fmla="*/ 5882475 h 8646493"/>
              <a:gd name="connsiteX22-1005" fmla="*/ 88982 w 5911582"/>
              <a:gd name="connsiteY22-1006" fmla="*/ 4540910 h 8646493"/>
              <a:gd name="connsiteX23-1007" fmla="*/ 86890 w 5911582"/>
              <a:gd name="connsiteY23-1008" fmla="*/ 4540915 h 8646493"/>
              <a:gd name="connsiteX24-1009" fmla="*/ 80904 w 5911582"/>
              <a:gd name="connsiteY24-1010" fmla="*/ 2724804 h 8646493"/>
              <a:gd name="connsiteX25-1011" fmla="*/ 61259 w 5911582"/>
              <a:gd name="connsiteY25-1012" fmla="*/ 1995219 h 8646493"/>
              <a:gd name="connsiteX26-1013" fmla="*/ 52150 w 5911582"/>
              <a:gd name="connsiteY26-1014" fmla="*/ 1996465 h 8646493"/>
              <a:gd name="connsiteX27-1015" fmla="*/ 4735 w 5911582"/>
              <a:gd name="connsiteY27-1016" fmla="*/ 235616 h 8646493"/>
              <a:gd name="connsiteX28-1017" fmla="*/ 295 w 5911582"/>
              <a:gd name="connsiteY28-1018" fmla="*/ 235719 h 8646493"/>
              <a:gd name="connsiteX29-1019" fmla="*/ 0 w 5911582"/>
              <a:gd name="connsiteY29-1020" fmla="*/ 223261 h 8646493"/>
              <a:gd name="connsiteX30-1021" fmla="*/ 144987 w 5911582"/>
              <a:gd name="connsiteY30-1022" fmla="*/ 0 h 8646493"/>
              <a:gd name="connsiteX31-1023" fmla="*/ 148232 w 5911582"/>
              <a:gd name="connsiteY31-1024" fmla="*/ 136847 h 8646493"/>
              <a:gd name="connsiteX32-1025" fmla="*/ 152365 w 5911582"/>
              <a:gd name="connsiteY32-1026" fmla="*/ 136739 h 8646493"/>
              <a:gd name="connsiteX33-1027" fmla="*/ 196711 w 5911582"/>
              <a:gd name="connsiteY33-1028" fmla="*/ 1783666 h 8646493"/>
              <a:gd name="connsiteX34-1029" fmla="*/ 205847 w 5911582"/>
              <a:gd name="connsiteY34-1030" fmla="*/ 1783420 h 8646493"/>
              <a:gd name="connsiteX35-1031" fmla="*/ 228219 w 5911582"/>
              <a:gd name="connsiteY35-1032" fmla="*/ 2614259 h 8646493"/>
              <a:gd name="connsiteX36-1033" fmla="*/ 230777 w 5911582"/>
              <a:gd name="connsiteY36-1034" fmla="*/ 2613967 h 8646493"/>
              <a:gd name="connsiteX37-1035" fmla="*/ 231135 w 5911582"/>
              <a:gd name="connsiteY37-1036" fmla="*/ 2722566 h 8646493"/>
              <a:gd name="connsiteX38-1037" fmla="*/ 236178 w 5911582"/>
              <a:gd name="connsiteY38-1038" fmla="*/ 2909861 h 8646493"/>
              <a:gd name="connsiteX39-1039" fmla="*/ 231753 w 5911582"/>
              <a:gd name="connsiteY39-1040" fmla="*/ 2910343 h 8646493"/>
              <a:gd name="connsiteX40-1041" fmla="*/ 234867 w 5911582"/>
              <a:gd name="connsiteY40-1042" fmla="*/ 3854806 h 8646493"/>
              <a:gd name="connsiteX41-1043" fmla="*/ 235281 w 5911582"/>
              <a:gd name="connsiteY41-1044" fmla="*/ 3854803 h 8646493"/>
              <a:gd name="connsiteX42-1045" fmla="*/ 246835 w 5911582"/>
              <a:gd name="connsiteY42-1046" fmla="*/ 5866683 h 8646493"/>
              <a:gd name="connsiteX43-1047" fmla="*/ 866236 w 5911582"/>
              <a:gd name="connsiteY43-1048" fmla="*/ 6479011 h 8646493"/>
              <a:gd name="connsiteX44-1049" fmla="*/ 1478566 w 5911582"/>
              <a:gd name="connsiteY44-1050" fmla="*/ 5859608 h 8646493"/>
              <a:gd name="connsiteX45-1051" fmla="*/ 1469311 w 5911582"/>
              <a:gd name="connsiteY45-1052" fmla="*/ 4247775 h 8646493"/>
              <a:gd name="connsiteX46-1053" fmla="*/ 1467465 w 5911582"/>
              <a:gd name="connsiteY46-1054" fmla="*/ 4247743 h 8646493"/>
              <a:gd name="connsiteX47-1055" fmla="*/ 1467931 w 5911582"/>
              <a:gd name="connsiteY47-1056" fmla="*/ 4241573 h 8646493"/>
              <a:gd name="connsiteX48-1057" fmla="*/ 1456953 w 5911582"/>
              <a:gd name="connsiteY48-1058" fmla="*/ 2330111 h 8646493"/>
              <a:gd name="connsiteX49-1059" fmla="*/ 1415108 w 5911582"/>
              <a:gd name="connsiteY49-1060" fmla="*/ 781031 h 8646493"/>
              <a:gd name="connsiteX50-1061" fmla="*/ 2151404 w 5911582"/>
              <a:gd name="connsiteY50-1062" fmla="*/ 3852 h 8646493"/>
              <a:gd name="connsiteX51-1063" fmla="*/ 2928581 w 5911582"/>
              <a:gd name="connsiteY51-1064" fmla="*/ 740147 h 8646493"/>
              <a:gd name="connsiteX52-1065" fmla="*/ 2972109 w 5911582"/>
              <a:gd name="connsiteY52-1066" fmla="*/ 2351426 h 8646493"/>
              <a:gd name="connsiteX53-1067" fmla="*/ 2977887 w 5911582"/>
              <a:gd name="connsiteY53-1068" fmla="*/ 2351120 h 8646493"/>
              <a:gd name="connsiteX54-1069" fmla="*/ 3028793 w 5911582"/>
              <a:gd name="connsiteY54-1070" fmla="*/ 4235519 h 8646493"/>
              <a:gd name="connsiteX55-1071" fmla="*/ 3032925 w 5911582"/>
              <a:gd name="connsiteY55-1072" fmla="*/ 4235398 h 8646493"/>
              <a:gd name="connsiteX56-1073" fmla="*/ 3082700 w 5911582"/>
              <a:gd name="connsiteY56-1074" fmla="*/ 5882170 h 8646493"/>
              <a:gd name="connsiteX57-1075" fmla="*/ 3091836 w 5911582"/>
              <a:gd name="connsiteY57-1076" fmla="*/ 5881894 h 8646493"/>
              <a:gd name="connsiteX58-1077" fmla="*/ 3152619 w 5911582"/>
              <a:gd name="connsiteY58-1078" fmla="*/ 7892887 h 8646493"/>
              <a:gd name="connsiteX59-1079" fmla="*/ 3786820 w 5911582"/>
              <a:gd name="connsiteY59-1080" fmla="*/ 8489873 h 8646493"/>
              <a:gd name="connsiteX60-1081" fmla="*/ 4383809 w 5911582"/>
              <a:gd name="connsiteY60-1082" fmla="*/ 7855673 h 8646493"/>
              <a:gd name="connsiteX61-1083" fmla="*/ 4350348 w 5911582"/>
              <a:gd name="connsiteY61-1084" fmla="*/ 6748573 h 8646493"/>
              <a:gd name="connsiteX62-1085" fmla="*/ 4348198 w 5911582"/>
              <a:gd name="connsiteY62-1086" fmla="*/ 6748635 h 8646493"/>
              <a:gd name="connsiteX63-1087" fmla="*/ 4333702 w 5911582"/>
              <a:gd name="connsiteY63-1088" fmla="*/ 6244559 h 8646493"/>
              <a:gd name="connsiteX64-1089" fmla="*/ 4333267 w 5911582"/>
              <a:gd name="connsiteY64-1090" fmla="*/ 6244561 h 8646493"/>
              <a:gd name="connsiteX65-1091" fmla="*/ 4333545 w 5911582"/>
              <a:gd name="connsiteY65-1092" fmla="*/ 6239098 h 8646493"/>
              <a:gd name="connsiteX66-1093" fmla="*/ 4332413 w 5911582"/>
              <a:gd name="connsiteY66-1094" fmla="*/ 6199725 h 8646493"/>
              <a:gd name="connsiteX67-1095" fmla="*/ 4272798 w 5911582"/>
              <a:gd name="connsiteY67-1096" fmla="*/ 4227389 h 8646493"/>
              <a:gd name="connsiteX68-1097" fmla="*/ 4274353 w 5911582"/>
              <a:gd name="connsiteY68-1098" fmla="*/ 4227343 h 8646493"/>
              <a:gd name="connsiteX69-1099" fmla="*/ 4242087 w 5911582"/>
              <a:gd name="connsiteY69-1100" fmla="*/ 3105269 h 8646493"/>
              <a:gd name="connsiteX70-1101" fmla="*/ 4977027 w 5911582"/>
              <a:gd name="connsiteY70-1102" fmla="*/ 2326810 h 8646493"/>
              <a:gd name="connsiteX71-1103" fmla="*/ 5403823 w 5911582"/>
              <a:gd name="connsiteY71-1104" fmla="*/ 2443875 h 8646493"/>
              <a:gd name="connsiteX72-1105" fmla="*/ 5755486 w 5911582"/>
              <a:gd name="connsiteY72-1106" fmla="*/ 3061747 h 8646493"/>
              <a:gd name="connsiteX73-1107" fmla="*/ 5759021 w 5911582"/>
              <a:gd name="connsiteY73-1108" fmla="*/ 3184697 h 8646493"/>
              <a:gd name="connsiteX74-1109" fmla="*/ 5762452 w 5911582"/>
              <a:gd name="connsiteY74-1110" fmla="*/ 3184590 h 8646493"/>
              <a:gd name="connsiteX75-1111" fmla="*/ 5816524 w 5911582"/>
              <a:gd name="connsiteY75-1112" fmla="*/ 4892541 h 8646493"/>
              <a:gd name="connsiteX76-1113" fmla="*/ 5873210 w 5911582"/>
              <a:gd name="connsiteY76-1114" fmla="*/ 6776633 h 8646493"/>
              <a:gd name="connsiteX77-1115" fmla="*/ 5877342 w 5911582"/>
              <a:gd name="connsiteY77-1116" fmla="*/ 6776511 h 8646493"/>
              <a:gd name="connsiteX78-1117" fmla="*/ 5911582 w 5911582"/>
              <a:gd name="connsiteY78-1118" fmla="*/ 7909324 h 8646493"/>
              <a:gd name="connsiteX79-1119" fmla="*/ 5767963 w 5911582"/>
              <a:gd name="connsiteY79-1120" fmla="*/ 8130477 h 8646493"/>
              <a:gd name="connsiteX80-1121" fmla="*/ 5730041 w 5911582"/>
              <a:gd name="connsiteY80-1122" fmla="*/ 6875874 h 8646493"/>
              <a:gd name="connsiteX81-1123" fmla="*/ 5725602 w 5911582"/>
              <a:gd name="connsiteY81-1124" fmla="*/ 6875993 h 8646493"/>
              <a:gd name="connsiteX82-1125" fmla="*/ 5605741 w 5911582"/>
              <a:gd name="connsiteY82-1126" fmla="*/ 3080990 h 8646493"/>
              <a:gd name="connsiteX83-1127" fmla="*/ 4972418 w 5911582"/>
              <a:gd name="connsiteY83-1128" fmla="*/ 2483071 h 8646493"/>
              <a:gd name="connsiteX84-1129" fmla="*/ 4374497 w 5911582"/>
              <a:gd name="connsiteY84-1130" fmla="*/ 3116397 h 8646493"/>
              <a:gd name="connsiteX85-1131" fmla="*/ 4420828 w 5911582"/>
              <a:gd name="connsiteY85-1132" fmla="*/ 4727593 h 8646493"/>
              <a:gd name="connsiteX86-1133" fmla="*/ 4422673 w 5911582"/>
              <a:gd name="connsiteY86-1134" fmla="*/ 4727581 h 8646493"/>
              <a:gd name="connsiteX87-1135" fmla="*/ 4422351 w 5911582"/>
              <a:gd name="connsiteY87-1136" fmla="*/ 4733760 h 8646493"/>
              <a:gd name="connsiteX88-1137" fmla="*/ 4454181 w 5911582"/>
              <a:gd name="connsiteY88-1138" fmla="*/ 5840717 h 8646493"/>
              <a:gd name="connsiteX89-1139" fmla="*/ 4455003 w 5911582"/>
              <a:gd name="connsiteY89-1140" fmla="*/ 5840691 h 8646493"/>
              <a:gd name="connsiteX90-1141" fmla="*/ 4516238 w 5911582"/>
              <a:gd name="connsiteY90-1142" fmla="*/ 7866607 h 8646493"/>
              <a:gd name="connsiteX91-1143" fmla="*/ 3782441 w 5911582"/>
              <a:gd name="connsiteY91-1144" fmla="*/ 8646141 h 8646493"/>
              <a:gd name="connsiteX92-1145" fmla="*/ 3355473 w 5911582"/>
              <a:gd name="connsiteY92-1146" fmla="*/ 8529702 h 8646493"/>
              <a:gd name="connsiteX0-1147" fmla="*/ 3355473 w 5911582"/>
              <a:gd name="connsiteY0-1148" fmla="*/ 8529702 h 8646493"/>
              <a:gd name="connsiteX1-1149" fmla="*/ 3002901 w 5911582"/>
              <a:gd name="connsiteY1-1150" fmla="*/ 7912348 h 8646493"/>
              <a:gd name="connsiteX2-1151" fmla="*/ 2947946 w 5911582"/>
              <a:gd name="connsiteY2-1152" fmla="*/ 6094167 h 8646493"/>
              <a:gd name="connsiteX3-1153" fmla="*/ 2938842 w 5911582"/>
              <a:gd name="connsiteY3-1154" fmla="*/ 6095444 h 8646493"/>
              <a:gd name="connsiteX4-1155" fmla="*/ 2885622 w 5911582"/>
              <a:gd name="connsiteY4-1156" fmla="*/ 4334760 h 8646493"/>
              <a:gd name="connsiteX5-1157" fmla="*/ 2881184 w 5911582"/>
              <a:gd name="connsiteY5-1158" fmla="*/ 4334879 h 8646493"/>
              <a:gd name="connsiteX6-1159" fmla="*/ 2838917 w 5911582"/>
              <a:gd name="connsiteY6-1160" fmla="*/ 2770148 h 8646493"/>
              <a:gd name="connsiteX7-1161" fmla="*/ 2833130 w 5911582"/>
              <a:gd name="connsiteY7-1162" fmla="*/ 2770303 h 8646493"/>
              <a:gd name="connsiteX8-1163" fmla="*/ 2778803 w 5911582"/>
              <a:gd name="connsiteY8-1164" fmla="*/ 759126 h 8646493"/>
              <a:gd name="connsiteX9-1165" fmla="*/ 2146519 w 5911582"/>
              <a:gd name="connsiteY9-1166" fmla="*/ 160107 h 8646493"/>
              <a:gd name="connsiteX10-1167" fmla="*/ 1547498 w 5911582"/>
              <a:gd name="connsiteY10-1168" fmla="*/ 792386 h 8646493"/>
              <a:gd name="connsiteX11-1169" fmla="*/ 1586306 w 5911582"/>
              <a:gd name="connsiteY11-1170" fmla="*/ 2228948 h 8646493"/>
              <a:gd name="connsiteX12-1171" fmla="*/ 1588412 w 5911582"/>
              <a:gd name="connsiteY12-1172" fmla="*/ 2228937 h 8646493"/>
              <a:gd name="connsiteX13-1173" fmla="*/ 1588981 w 5911582"/>
              <a:gd name="connsiteY13-1174" fmla="*/ 2327958 h 8646493"/>
              <a:gd name="connsiteX14-1175" fmla="*/ 1601829 w 5911582"/>
              <a:gd name="connsiteY14-1176" fmla="*/ 2803566 h 8646493"/>
              <a:gd name="connsiteX15-1177" fmla="*/ 1591714 w 5911582"/>
              <a:gd name="connsiteY15-1178" fmla="*/ 2803840 h 8646493"/>
              <a:gd name="connsiteX16-1179" fmla="*/ 1597703 w 5911582"/>
              <a:gd name="connsiteY16-1180" fmla="*/ 3846979 h 8646493"/>
              <a:gd name="connsiteX17-1181" fmla="*/ 1599046 w 5911582"/>
              <a:gd name="connsiteY17-1182" fmla="*/ 3846972 h 8646493"/>
              <a:gd name="connsiteX18-1183" fmla="*/ 1610686 w 5911582"/>
              <a:gd name="connsiteY18-1184" fmla="*/ 5873778 h 8646493"/>
              <a:gd name="connsiteX19-1185" fmla="*/ 858032 w 5911582"/>
              <a:gd name="connsiteY19-1186" fmla="*/ 6635126 h 8646493"/>
              <a:gd name="connsiteX20-1187" fmla="*/ 434045 w 5911582"/>
              <a:gd name="connsiteY20-1188" fmla="*/ 6508273 h 8646493"/>
              <a:gd name="connsiteX21-1189" fmla="*/ 96686 w 5911582"/>
              <a:gd name="connsiteY21-1190" fmla="*/ 5882475 h 8646493"/>
              <a:gd name="connsiteX22-1191" fmla="*/ 88982 w 5911582"/>
              <a:gd name="connsiteY22-1192" fmla="*/ 4540910 h 8646493"/>
              <a:gd name="connsiteX23-1193" fmla="*/ 86890 w 5911582"/>
              <a:gd name="connsiteY23-1194" fmla="*/ 4540915 h 8646493"/>
              <a:gd name="connsiteX24-1195" fmla="*/ 80904 w 5911582"/>
              <a:gd name="connsiteY24-1196" fmla="*/ 2724804 h 8646493"/>
              <a:gd name="connsiteX25-1197" fmla="*/ 61259 w 5911582"/>
              <a:gd name="connsiteY25-1198" fmla="*/ 1995219 h 8646493"/>
              <a:gd name="connsiteX26-1199" fmla="*/ 52150 w 5911582"/>
              <a:gd name="connsiteY26-1200" fmla="*/ 1996465 h 8646493"/>
              <a:gd name="connsiteX27-1201" fmla="*/ 4735 w 5911582"/>
              <a:gd name="connsiteY27-1202" fmla="*/ 235616 h 8646493"/>
              <a:gd name="connsiteX28-1203" fmla="*/ 295 w 5911582"/>
              <a:gd name="connsiteY28-1204" fmla="*/ 235719 h 8646493"/>
              <a:gd name="connsiteX29-1205" fmla="*/ 0 w 5911582"/>
              <a:gd name="connsiteY29-1206" fmla="*/ 223261 h 8646493"/>
              <a:gd name="connsiteX30-1207" fmla="*/ 144987 w 5911582"/>
              <a:gd name="connsiteY30-1208" fmla="*/ 0 h 8646493"/>
              <a:gd name="connsiteX31-1209" fmla="*/ 148232 w 5911582"/>
              <a:gd name="connsiteY31-1210" fmla="*/ 136847 h 8646493"/>
              <a:gd name="connsiteX32-1211" fmla="*/ 152365 w 5911582"/>
              <a:gd name="connsiteY32-1212" fmla="*/ 136739 h 8646493"/>
              <a:gd name="connsiteX33-1213" fmla="*/ 196711 w 5911582"/>
              <a:gd name="connsiteY33-1214" fmla="*/ 1783666 h 8646493"/>
              <a:gd name="connsiteX34-1215" fmla="*/ 205847 w 5911582"/>
              <a:gd name="connsiteY34-1216" fmla="*/ 1783420 h 8646493"/>
              <a:gd name="connsiteX35-1217" fmla="*/ 228219 w 5911582"/>
              <a:gd name="connsiteY35-1218" fmla="*/ 2614259 h 8646493"/>
              <a:gd name="connsiteX36-1219" fmla="*/ 230777 w 5911582"/>
              <a:gd name="connsiteY36-1220" fmla="*/ 2613967 h 8646493"/>
              <a:gd name="connsiteX37-1221" fmla="*/ 231135 w 5911582"/>
              <a:gd name="connsiteY37-1222" fmla="*/ 2722566 h 8646493"/>
              <a:gd name="connsiteX38-1223" fmla="*/ 236178 w 5911582"/>
              <a:gd name="connsiteY38-1224" fmla="*/ 2909861 h 8646493"/>
              <a:gd name="connsiteX39-1225" fmla="*/ 231753 w 5911582"/>
              <a:gd name="connsiteY39-1226" fmla="*/ 2910343 h 8646493"/>
              <a:gd name="connsiteX40-1227" fmla="*/ 234867 w 5911582"/>
              <a:gd name="connsiteY40-1228" fmla="*/ 3854806 h 8646493"/>
              <a:gd name="connsiteX41-1229" fmla="*/ 235281 w 5911582"/>
              <a:gd name="connsiteY41-1230" fmla="*/ 3854803 h 8646493"/>
              <a:gd name="connsiteX42-1231" fmla="*/ 246835 w 5911582"/>
              <a:gd name="connsiteY42-1232" fmla="*/ 5866683 h 8646493"/>
              <a:gd name="connsiteX43-1233" fmla="*/ 866236 w 5911582"/>
              <a:gd name="connsiteY43-1234" fmla="*/ 6479011 h 8646493"/>
              <a:gd name="connsiteX44-1235" fmla="*/ 1478566 w 5911582"/>
              <a:gd name="connsiteY44-1236" fmla="*/ 5859608 h 8646493"/>
              <a:gd name="connsiteX45-1237" fmla="*/ 1469311 w 5911582"/>
              <a:gd name="connsiteY45-1238" fmla="*/ 4247775 h 8646493"/>
              <a:gd name="connsiteX46-1239" fmla="*/ 1467465 w 5911582"/>
              <a:gd name="connsiteY46-1240" fmla="*/ 4247743 h 8646493"/>
              <a:gd name="connsiteX47-1241" fmla="*/ 1467931 w 5911582"/>
              <a:gd name="connsiteY47-1242" fmla="*/ 4241573 h 8646493"/>
              <a:gd name="connsiteX48-1243" fmla="*/ 1456953 w 5911582"/>
              <a:gd name="connsiteY48-1244" fmla="*/ 2330111 h 8646493"/>
              <a:gd name="connsiteX49-1245" fmla="*/ 1415108 w 5911582"/>
              <a:gd name="connsiteY49-1246" fmla="*/ 781031 h 8646493"/>
              <a:gd name="connsiteX50-1247" fmla="*/ 2151404 w 5911582"/>
              <a:gd name="connsiteY50-1248" fmla="*/ 3852 h 8646493"/>
              <a:gd name="connsiteX51-1249" fmla="*/ 2928581 w 5911582"/>
              <a:gd name="connsiteY51-1250" fmla="*/ 740147 h 8646493"/>
              <a:gd name="connsiteX52-1251" fmla="*/ 2972109 w 5911582"/>
              <a:gd name="connsiteY52-1252" fmla="*/ 2351426 h 8646493"/>
              <a:gd name="connsiteX53-1253" fmla="*/ 2977887 w 5911582"/>
              <a:gd name="connsiteY53-1254" fmla="*/ 2351120 h 8646493"/>
              <a:gd name="connsiteX54-1255" fmla="*/ 3028793 w 5911582"/>
              <a:gd name="connsiteY54-1256" fmla="*/ 4235519 h 8646493"/>
              <a:gd name="connsiteX55-1257" fmla="*/ 3032925 w 5911582"/>
              <a:gd name="connsiteY55-1258" fmla="*/ 4235398 h 8646493"/>
              <a:gd name="connsiteX56-1259" fmla="*/ 3082700 w 5911582"/>
              <a:gd name="connsiteY56-1260" fmla="*/ 5882170 h 8646493"/>
              <a:gd name="connsiteX57-1261" fmla="*/ 3091836 w 5911582"/>
              <a:gd name="connsiteY57-1262" fmla="*/ 5881894 h 8646493"/>
              <a:gd name="connsiteX58-1263" fmla="*/ 3152619 w 5911582"/>
              <a:gd name="connsiteY58-1264" fmla="*/ 7892887 h 8646493"/>
              <a:gd name="connsiteX59-1265" fmla="*/ 3786820 w 5911582"/>
              <a:gd name="connsiteY59-1266" fmla="*/ 8489873 h 8646493"/>
              <a:gd name="connsiteX60-1267" fmla="*/ 4383809 w 5911582"/>
              <a:gd name="connsiteY60-1268" fmla="*/ 7855673 h 8646493"/>
              <a:gd name="connsiteX61-1269" fmla="*/ 4350348 w 5911582"/>
              <a:gd name="connsiteY61-1270" fmla="*/ 6748573 h 8646493"/>
              <a:gd name="connsiteX62-1271" fmla="*/ 4348198 w 5911582"/>
              <a:gd name="connsiteY62-1272" fmla="*/ 6748635 h 8646493"/>
              <a:gd name="connsiteX63-1273" fmla="*/ 4333702 w 5911582"/>
              <a:gd name="connsiteY63-1274" fmla="*/ 6244559 h 8646493"/>
              <a:gd name="connsiteX64-1275" fmla="*/ 4333267 w 5911582"/>
              <a:gd name="connsiteY64-1276" fmla="*/ 6244561 h 8646493"/>
              <a:gd name="connsiteX65-1277" fmla="*/ 4332413 w 5911582"/>
              <a:gd name="connsiteY65-1278" fmla="*/ 6199725 h 8646493"/>
              <a:gd name="connsiteX66-1279" fmla="*/ 4272798 w 5911582"/>
              <a:gd name="connsiteY66-1280" fmla="*/ 4227389 h 8646493"/>
              <a:gd name="connsiteX67-1281" fmla="*/ 4274353 w 5911582"/>
              <a:gd name="connsiteY67-1282" fmla="*/ 4227343 h 8646493"/>
              <a:gd name="connsiteX68-1283" fmla="*/ 4242087 w 5911582"/>
              <a:gd name="connsiteY68-1284" fmla="*/ 3105269 h 8646493"/>
              <a:gd name="connsiteX69-1285" fmla="*/ 4977027 w 5911582"/>
              <a:gd name="connsiteY69-1286" fmla="*/ 2326810 h 8646493"/>
              <a:gd name="connsiteX70-1287" fmla="*/ 5403823 w 5911582"/>
              <a:gd name="connsiteY70-1288" fmla="*/ 2443875 h 8646493"/>
              <a:gd name="connsiteX71-1289" fmla="*/ 5755486 w 5911582"/>
              <a:gd name="connsiteY71-1290" fmla="*/ 3061747 h 8646493"/>
              <a:gd name="connsiteX72-1291" fmla="*/ 5759021 w 5911582"/>
              <a:gd name="connsiteY72-1292" fmla="*/ 3184697 h 8646493"/>
              <a:gd name="connsiteX73-1293" fmla="*/ 5762452 w 5911582"/>
              <a:gd name="connsiteY73-1294" fmla="*/ 3184590 h 8646493"/>
              <a:gd name="connsiteX74-1295" fmla="*/ 5816524 w 5911582"/>
              <a:gd name="connsiteY74-1296" fmla="*/ 4892541 h 8646493"/>
              <a:gd name="connsiteX75-1297" fmla="*/ 5873210 w 5911582"/>
              <a:gd name="connsiteY75-1298" fmla="*/ 6776633 h 8646493"/>
              <a:gd name="connsiteX76-1299" fmla="*/ 5877342 w 5911582"/>
              <a:gd name="connsiteY76-1300" fmla="*/ 6776511 h 8646493"/>
              <a:gd name="connsiteX77-1301" fmla="*/ 5911582 w 5911582"/>
              <a:gd name="connsiteY77-1302" fmla="*/ 7909324 h 8646493"/>
              <a:gd name="connsiteX78-1303" fmla="*/ 5767963 w 5911582"/>
              <a:gd name="connsiteY78-1304" fmla="*/ 8130477 h 8646493"/>
              <a:gd name="connsiteX79-1305" fmla="*/ 5730041 w 5911582"/>
              <a:gd name="connsiteY79-1306" fmla="*/ 6875874 h 8646493"/>
              <a:gd name="connsiteX80-1307" fmla="*/ 5725602 w 5911582"/>
              <a:gd name="connsiteY80-1308" fmla="*/ 6875993 h 8646493"/>
              <a:gd name="connsiteX81-1309" fmla="*/ 5605741 w 5911582"/>
              <a:gd name="connsiteY81-1310" fmla="*/ 3080990 h 8646493"/>
              <a:gd name="connsiteX82-1311" fmla="*/ 4972418 w 5911582"/>
              <a:gd name="connsiteY82-1312" fmla="*/ 2483071 h 8646493"/>
              <a:gd name="connsiteX83-1313" fmla="*/ 4374497 w 5911582"/>
              <a:gd name="connsiteY83-1314" fmla="*/ 3116397 h 8646493"/>
              <a:gd name="connsiteX84-1315" fmla="*/ 4420828 w 5911582"/>
              <a:gd name="connsiteY84-1316" fmla="*/ 4727593 h 8646493"/>
              <a:gd name="connsiteX85-1317" fmla="*/ 4422673 w 5911582"/>
              <a:gd name="connsiteY85-1318" fmla="*/ 4727581 h 8646493"/>
              <a:gd name="connsiteX86-1319" fmla="*/ 4422351 w 5911582"/>
              <a:gd name="connsiteY86-1320" fmla="*/ 4733760 h 8646493"/>
              <a:gd name="connsiteX87-1321" fmla="*/ 4454181 w 5911582"/>
              <a:gd name="connsiteY87-1322" fmla="*/ 5840717 h 8646493"/>
              <a:gd name="connsiteX88-1323" fmla="*/ 4455003 w 5911582"/>
              <a:gd name="connsiteY88-1324" fmla="*/ 5840691 h 8646493"/>
              <a:gd name="connsiteX89-1325" fmla="*/ 4516238 w 5911582"/>
              <a:gd name="connsiteY89-1326" fmla="*/ 7866607 h 8646493"/>
              <a:gd name="connsiteX90-1327" fmla="*/ 3782441 w 5911582"/>
              <a:gd name="connsiteY90-1328" fmla="*/ 8646141 h 8646493"/>
              <a:gd name="connsiteX91-1329" fmla="*/ 3355473 w 5911582"/>
              <a:gd name="connsiteY91-1330" fmla="*/ 8529702 h 8646493"/>
              <a:gd name="connsiteX0-1331" fmla="*/ 3355473 w 5911582"/>
              <a:gd name="connsiteY0-1332" fmla="*/ 8529702 h 8646493"/>
              <a:gd name="connsiteX1-1333" fmla="*/ 3002901 w 5911582"/>
              <a:gd name="connsiteY1-1334" fmla="*/ 7912348 h 8646493"/>
              <a:gd name="connsiteX2-1335" fmla="*/ 2947946 w 5911582"/>
              <a:gd name="connsiteY2-1336" fmla="*/ 6094167 h 8646493"/>
              <a:gd name="connsiteX3-1337" fmla="*/ 2938842 w 5911582"/>
              <a:gd name="connsiteY3-1338" fmla="*/ 6095444 h 8646493"/>
              <a:gd name="connsiteX4-1339" fmla="*/ 2885622 w 5911582"/>
              <a:gd name="connsiteY4-1340" fmla="*/ 4334760 h 8646493"/>
              <a:gd name="connsiteX5-1341" fmla="*/ 2881184 w 5911582"/>
              <a:gd name="connsiteY5-1342" fmla="*/ 4334879 h 8646493"/>
              <a:gd name="connsiteX6-1343" fmla="*/ 2838917 w 5911582"/>
              <a:gd name="connsiteY6-1344" fmla="*/ 2770148 h 8646493"/>
              <a:gd name="connsiteX7-1345" fmla="*/ 2833130 w 5911582"/>
              <a:gd name="connsiteY7-1346" fmla="*/ 2770303 h 8646493"/>
              <a:gd name="connsiteX8-1347" fmla="*/ 2778803 w 5911582"/>
              <a:gd name="connsiteY8-1348" fmla="*/ 759126 h 8646493"/>
              <a:gd name="connsiteX9-1349" fmla="*/ 2146519 w 5911582"/>
              <a:gd name="connsiteY9-1350" fmla="*/ 160107 h 8646493"/>
              <a:gd name="connsiteX10-1351" fmla="*/ 1547498 w 5911582"/>
              <a:gd name="connsiteY10-1352" fmla="*/ 792386 h 8646493"/>
              <a:gd name="connsiteX11-1353" fmla="*/ 1586306 w 5911582"/>
              <a:gd name="connsiteY11-1354" fmla="*/ 2228948 h 8646493"/>
              <a:gd name="connsiteX12-1355" fmla="*/ 1588412 w 5911582"/>
              <a:gd name="connsiteY12-1356" fmla="*/ 2228937 h 8646493"/>
              <a:gd name="connsiteX13-1357" fmla="*/ 1588981 w 5911582"/>
              <a:gd name="connsiteY13-1358" fmla="*/ 2327958 h 8646493"/>
              <a:gd name="connsiteX14-1359" fmla="*/ 1601829 w 5911582"/>
              <a:gd name="connsiteY14-1360" fmla="*/ 2803566 h 8646493"/>
              <a:gd name="connsiteX15-1361" fmla="*/ 1591714 w 5911582"/>
              <a:gd name="connsiteY15-1362" fmla="*/ 2803840 h 8646493"/>
              <a:gd name="connsiteX16-1363" fmla="*/ 1597703 w 5911582"/>
              <a:gd name="connsiteY16-1364" fmla="*/ 3846979 h 8646493"/>
              <a:gd name="connsiteX17-1365" fmla="*/ 1599046 w 5911582"/>
              <a:gd name="connsiteY17-1366" fmla="*/ 3846972 h 8646493"/>
              <a:gd name="connsiteX18-1367" fmla="*/ 1610686 w 5911582"/>
              <a:gd name="connsiteY18-1368" fmla="*/ 5873778 h 8646493"/>
              <a:gd name="connsiteX19-1369" fmla="*/ 858032 w 5911582"/>
              <a:gd name="connsiteY19-1370" fmla="*/ 6635126 h 8646493"/>
              <a:gd name="connsiteX20-1371" fmla="*/ 434045 w 5911582"/>
              <a:gd name="connsiteY20-1372" fmla="*/ 6508273 h 8646493"/>
              <a:gd name="connsiteX21-1373" fmla="*/ 96686 w 5911582"/>
              <a:gd name="connsiteY21-1374" fmla="*/ 5882475 h 8646493"/>
              <a:gd name="connsiteX22-1375" fmla="*/ 88982 w 5911582"/>
              <a:gd name="connsiteY22-1376" fmla="*/ 4540910 h 8646493"/>
              <a:gd name="connsiteX23-1377" fmla="*/ 86890 w 5911582"/>
              <a:gd name="connsiteY23-1378" fmla="*/ 4540915 h 8646493"/>
              <a:gd name="connsiteX24-1379" fmla="*/ 80904 w 5911582"/>
              <a:gd name="connsiteY24-1380" fmla="*/ 2724804 h 8646493"/>
              <a:gd name="connsiteX25-1381" fmla="*/ 61259 w 5911582"/>
              <a:gd name="connsiteY25-1382" fmla="*/ 1995219 h 8646493"/>
              <a:gd name="connsiteX26-1383" fmla="*/ 52150 w 5911582"/>
              <a:gd name="connsiteY26-1384" fmla="*/ 1996465 h 8646493"/>
              <a:gd name="connsiteX27-1385" fmla="*/ 4735 w 5911582"/>
              <a:gd name="connsiteY27-1386" fmla="*/ 235616 h 8646493"/>
              <a:gd name="connsiteX28-1387" fmla="*/ 295 w 5911582"/>
              <a:gd name="connsiteY28-1388" fmla="*/ 235719 h 8646493"/>
              <a:gd name="connsiteX29-1389" fmla="*/ 0 w 5911582"/>
              <a:gd name="connsiteY29-1390" fmla="*/ 223261 h 8646493"/>
              <a:gd name="connsiteX30-1391" fmla="*/ 144987 w 5911582"/>
              <a:gd name="connsiteY30-1392" fmla="*/ 0 h 8646493"/>
              <a:gd name="connsiteX31-1393" fmla="*/ 148232 w 5911582"/>
              <a:gd name="connsiteY31-1394" fmla="*/ 136847 h 8646493"/>
              <a:gd name="connsiteX32-1395" fmla="*/ 152365 w 5911582"/>
              <a:gd name="connsiteY32-1396" fmla="*/ 136739 h 8646493"/>
              <a:gd name="connsiteX33-1397" fmla="*/ 196711 w 5911582"/>
              <a:gd name="connsiteY33-1398" fmla="*/ 1783666 h 8646493"/>
              <a:gd name="connsiteX34-1399" fmla="*/ 205847 w 5911582"/>
              <a:gd name="connsiteY34-1400" fmla="*/ 1783420 h 8646493"/>
              <a:gd name="connsiteX35-1401" fmla="*/ 228219 w 5911582"/>
              <a:gd name="connsiteY35-1402" fmla="*/ 2614259 h 8646493"/>
              <a:gd name="connsiteX36-1403" fmla="*/ 230777 w 5911582"/>
              <a:gd name="connsiteY36-1404" fmla="*/ 2613967 h 8646493"/>
              <a:gd name="connsiteX37-1405" fmla="*/ 231135 w 5911582"/>
              <a:gd name="connsiteY37-1406" fmla="*/ 2722566 h 8646493"/>
              <a:gd name="connsiteX38-1407" fmla="*/ 236178 w 5911582"/>
              <a:gd name="connsiteY38-1408" fmla="*/ 2909861 h 8646493"/>
              <a:gd name="connsiteX39-1409" fmla="*/ 231753 w 5911582"/>
              <a:gd name="connsiteY39-1410" fmla="*/ 2910343 h 8646493"/>
              <a:gd name="connsiteX40-1411" fmla="*/ 234867 w 5911582"/>
              <a:gd name="connsiteY40-1412" fmla="*/ 3854806 h 8646493"/>
              <a:gd name="connsiteX41-1413" fmla="*/ 235281 w 5911582"/>
              <a:gd name="connsiteY41-1414" fmla="*/ 3854803 h 8646493"/>
              <a:gd name="connsiteX42-1415" fmla="*/ 246835 w 5911582"/>
              <a:gd name="connsiteY42-1416" fmla="*/ 5866683 h 8646493"/>
              <a:gd name="connsiteX43-1417" fmla="*/ 866236 w 5911582"/>
              <a:gd name="connsiteY43-1418" fmla="*/ 6479011 h 8646493"/>
              <a:gd name="connsiteX44-1419" fmla="*/ 1478566 w 5911582"/>
              <a:gd name="connsiteY44-1420" fmla="*/ 5859608 h 8646493"/>
              <a:gd name="connsiteX45-1421" fmla="*/ 1469311 w 5911582"/>
              <a:gd name="connsiteY45-1422" fmla="*/ 4247775 h 8646493"/>
              <a:gd name="connsiteX46-1423" fmla="*/ 1467465 w 5911582"/>
              <a:gd name="connsiteY46-1424" fmla="*/ 4247743 h 8646493"/>
              <a:gd name="connsiteX47-1425" fmla="*/ 1467931 w 5911582"/>
              <a:gd name="connsiteY47-1426" fmla="*/ 4241573 h 8646493"/>
              <a:gd name="connsiteX48-1427" fmla="*/ 1456953 w 5911582"/>
              <a:gd name="connsiteY48-1428" fmla="*/ 2330111 h 8646493"/>
              <a:gd name="connsiteX49-1429" fmla="*/ 1415108 w 5911582"/>
              <a:gd name="connsiteY49-1430" fmla="*/ 781031 h 8646493"/>
              <a:gd name="connsiteX50-1431" fmla="*/ 2151404 w 5911582"/>
              <a:gd name="connsiteY50-1432" fmla="*/ 3852 h 8646493"/>
              <a:gd name="connsiteX51-1433" fmla="*/ 2928581 w 5911582"/>
              <a:gd name="connsiteY51-1434" fmla="*/ 740147 h 8646493"/>
              <a:gd name="connsiteX52-1435" fmla="*/ 2972109 w 5911582"/>
              <a:gd name="connsiteY52-1436" fmla="*/ 2351426 h 8646493"/>
              <a:gd name="connsiteX53-1437" fmla="*/ 2977887 w 5911582"/>
              <a:gd name="connsiteY53-1438" fmla="*/ 2351120 h 8646493"/>
              <a:gd name="connsiteX54-1439" fmla="*/ 3028793 w 5911582"/>
              <a:gd name="connsiteY54-1440" fmla="*/ 4235519 h 8646493"/>
              <a:gd name="connsiteX55-1441" fmla="*/ 3032925 w 5911582"/>
              <a:gd name="connsiteY55-1442" fmla="*/ 4235398 h 8646493"/>
              <a:gd name="connsiteX56-1443" fmla="*/ 3082700 w 5911582"/>
              <a:gd name="connsiteY56-1444" fmla="*/ 5882170 h 8646493"/>
              <a:gd name="connsiteX57-1445" fmla="*/ 3091836 w 5911582"/>
              <a:gd name="connsiteY57-1446" fmla="*/ 5881894 h 8646493"/>
              <a:gd name="connsiteX58-1447" fmla="*/ 3152619 w 5911582"/>
              <a:gd name="connsiteY58-1448" fmla="*/ 7892887 h 8646493"/>
              <a:gd name="connsiteX59-1449" fmla="*/ 3786820 w 5911582"/>
              <a:gd name="connsiteY59-1450" fmla="*/ 8489873 h 8646493"/>
              <a:gd name="connsiteX60-1451" fmla="*/ 4383809 w 5911582"/>
              <a:gd name="connsiteY60-1452" fmla="*/ 7855673 h 8646493"/>
              <a:gd name="connsiteX61-1453" fmla="*/ 4350348 w 5911582"/>
              <a:gd name="connsiteY61-1454" fmla="*/ 6748573 h 8646493"/>
              <a:gd name="connsiteX62-1455" fmla="*/ 4348198 w 5911582"/>
              <a:gd name="connsiteY62-1456" fmla="*/ 6748635 h 8646493"/>
              <a:gd name="connsiteX63-1457" fmla="*/ 4333702 w 5911582"/>
              <a:gd name="connsiteY63-1458" fmla="*/ 6244559 h 8646493"/>
              <a:gd name="connsiteX64-1459" fmla="*/ 4332413 w 5911582"/>
              <a:gd name="connsiteY64-1460" fmla="*/ 6199725 h 8646493"/>
              <a:gd name="connsiteX65-1461" fmla="*/ 4272798 w 5911582"/>
              <a:gd name="connsiteY65-1462" fmla="*/ 4227389 h 8646493"/>
              <a:gd name="connsiteX66-1463" fmla="*/ 4274353 w 5911582"/>
              <a:gd name="connsiteY66-1464" fmla="*/ 4227343 h 8646493"/>
              <a:gd name="connsiteX67-1465" fmla="*/ 4242087 w 5911582"/>
              <a:gd name="connsiteY67-1466" fmla="*/ 3105269 h 8646493"/>
              <a:gd name="connsiteX68-1467" fmla="*/ 4977027 w 5911582"/>
              <a:gd name="connsiteY68-1468" fmla="*/ 2326810 h 8646493"/>
              <a:gd name="connsiteX69-1469" fmla="*/ 5403823 w 5911582"/>
              <a:gd name="connsiteY69-1470" fmla="*/ 2443875 h 8646493"/>
              <a:gd name="connsiteX70-1471" fmla="*/ 5755486 w 5911582"/>
              <a:gd name="connsiteY70-1472" fmla="*/ 3061747 h 8646493"/>
              <a:gd name="connsiteX71-1473" fmla="*/ 5759021 w 5911582"/>
              <a:gd name="connsiteY71-1474" fmla="*/ 3184697 h 8646493"/>
              <a:gd name="connsiteX72-1475" fmla="*/ 5762452 w 5911582"/>
              <a:gd name="connsiteY72-1476" fmla="*/ 3184590 h 8646493"/>
              <a:gd name="connsiteX73-1477" fmla="*/ 5816524 w 5911582"/>
              <a:gd name="connsiteY73-1478" fmla="*/ 4892541 h 8646493"/>
              <a:gd name="connsiteX74-1479" fmla="*/ 5873210 w 5911582"/>
              <a:gd name="connsiteY74-1480" fmla="*/ 6776633 h 8646493"/>
              <a:gd name="connsiteX75-1481" fmla="*/ 5877342 w 5911582"/>
              <a:gd name="connsiteY75-1482" fmla="*/ 6776511 h 8646493"/>
              <a:gd name="connsiteX76-1483" fmla="*/ 5911582 w 5911582"/>
              <a:gd name="connsiteY76-1484" fmla="*/ 7909324 h 8646493"/>
              <a:gd name="connsiteX77-1485" fmla="*/ 5767963 w 5911582"/>
              <a:gd name="connsiteY77-1486" fmla="*/ 8130477 h 8646493"/>
              <a:gd name="connsiteX78-1487" fmla="*/ 5730041 w 5911582"/>
              <a:gd name="connsiteY78-1488" fmla="*/ 6875874 h 8646493"/>
              <a:gd name="connsiteX79-1489" fmla="*/ 5725602 w 5911582"/>
              <a:gd name="connsiteY79-1490" fmla="*/ 6875993 h 8646493"/>
              <a:gd name="connsiteX80-1491" fmla="*/ 5605741 w 5911582"/>
              <a:gd name="connsiteY80-1492" fmla="*/ 3080990 h 8646493"/>
              <a:gd name="connsiteX81-1493" fmla="*/ 4972418 w 5911582"/>
              <a:gd name="connsiteY81-1494" fmla="*/ 2483071 h 8646493"/>
              <a:gd name="connsiteX82-1495" fmla="*/ 4374497 w 5911582"/>
              <a:gd name="connsiteY82-1496" fmla="*/ 3116397 h 8646493"/>
              <a:gd name="connsiteX83-1497" fmla="*/ 4420828 w 5911582"/>
              <a:gd name="connsiteY83-1498" fmla="*/ 4727593 h 8646493"/>
              <a:gd name="connsiteX84-1499" fmla="*/ 4422673 w 5911582"/>
              <a:gd name="connsiteY84-1500" fmla="*/ 4727581 h 8646493"/>
              <a:gd name="connsiteX85-1501" fmla="*/ 4422351 w 5911582"/>
              <a:gd name="connsiteY85-1502" fmla="*/ 4733760 h 8646493"/>
              <a:gd name="connsiteX86-1503" fmla="*/ 4454181 w 5911582"/>
              <a:gd name="connsiteY86-1504" fmla="*/ 5840717 h 8646493"/>
              <a:gd name="connsiteX87-1505" fmla="*/ 4455003 w 5911582"/>
              <a:gd name="connsiteY87-1506" fmla="*/ 5840691 h 8646493"/>
              <a:gd name="connsiteX88-1507" fmla="*/ 4516238 w 5911582"/>
              <a:gd name="connsiteY88-1508" fmla="*/ 7866607 h 8646493"/>
              <a:gd name="connsiteX89-1509" fmla="*/ 3782441 w 5911582"/>
              <a:gd name="connsiteY89-1510" fmla="*/ 8646141 h 8646493"/>
              <a:gd name="connsiteX90-1511" fmla="*/ 3355473 w 5911582"/>
              <a:gd name="connsiteY90-1512" fmla="*/ 8529702 h 8646493"/>
              <a:gd name="connsiteX0-1513" fmla="*/ 3355473 w 5911582"/>
              <a:gd name="connsiteY0-1514" fmla="*/ 8529702 h 8646493"/>
              <a:gd name="connsiteX1-1515" fmla="*/ 3002901 w 5911582"/>
              <a:gd name="connsiteY1-1516" fmla="*/ 7912348 h 8646493"/>
              <a:gd name="connsiteX2-1517" fmla="*/ 2947946 w 5911582"/>
              <a:gd name="connsiteY2-1518" fmla="*/ 6094167 h 8646493"/>
              <a:gd name="connsiteX3-1519" fmla="*/ 2938842 w 5911582"/>
              <a:gd name="connsiteY3-1520" fmla="*/ 6095444 h 8646493"/>
              <a:gd name="connsiteX4-1521" fmla="*/ 2885622 w 5911582"/>
              <a:gd name="connsiteY4-1522" fmla="*/ 4334760 h 8646493"/>
              <a:gd name="connsiteX5-1523" fmla="*/ 2881184 w 5911582"/>
              <a:gd name="connsiteY5-1524" fmla="*/ 4334879 h 8646493"/>
              <a:gd name="connsiteX6-1525" fmla="*/ 2838917 w 5911582"/>
              <a:gd name="connsiteY6-1526" fmla="*/ 2770148 h 8646493"/>
              <a:gd name="connsiteX7-1527" fmla="*/ 2833130 w 5911582"/>
              <a:gd name="connsiteY7-1528" fmla="*/ 2770303 h 8646493"/>
              <a:gd name="connsiteX8-1529" fmla="*/ 2778803 w 5911582"/>
              <a:gd name="connsiteY8-1530" fmla="*/ 759126 h 8646493"/>
              <a:gd name="connsiteX9-1531" fmla="*/ 2146519 w 5911582"/>
              <a:gd name="connsiteY9-1532" fmla="*/ 160107 h 8646493"/>
              <a:gd name="connsiteX10-1533" fmla="*/ 1547498 w 5911582"/>
              <a:gd name="connsiteY10-1534" fmla="*/ 792386 h 8646493"/>
              <a:gd name="connsiteX11-1535" fmla="*/ 1586306 w 5911582"/>
              <a:gd name="connsiteY11-1536" fmla="*/ 2228948 h 8646493"/>
              <a:gd name="connsiteX12-1537" fmla="*/ 1588412 w 5911582"/>
              <a:gd name="connsiteY12-1538" fmla="*/ 2228937 h 8646493"/>
              <a:gd name="connsiteX13-1539" fmla="*/ 1588981 w 5911582"/>
              <a:gd name="connsiteY13-1540" fmla="*/ 2327958 h 8646493"/>
              <a:gd name="connsiteX14-1541" fmla="*/ 1601829 w 5911582"/>
              <a:gd name="connsiteY14-1542" fmla="*/ 2803566 h 8646493"/>
              <a:gd name="connsiteX15-1543" fmla="*/ 1591714 w 5911582"/>
              <a:gd name="connsiteY15-1544" fmla="*/ 2803840 h 8646493"/>
              <a:gd name="connsiteX16-1545" fmla="*/ 1597703 w 5911582"/>
              <a:gd name="connsiteY16-1546" fmla="*/ 3846979 h 8646493"/>
              <a:gd name="connsiteX17-1547" fmla="*/ 1599046 w 5911582"/>
              <a:gd name="connsiteY17-1548" fmla="*/ 3846972 h 8646493"/>
              <a:gd name="connsiteX18-1549" fmla="*/ 1610686 w 5911582"/>
              <a:gd name="connsiteY18-1550" fmla="*/ 5873778 h 8646493"/>
              <a:gd name="connsiteX19-1551" fmla="*/ 858032 w 5911582"/>
              <a:gd name="connsiteY19-1552" fmla="*/ 6635126 h 8646493"/>
              <a:gd name="connsiteX20-1553" fmla="*/ 434045 w 5911582"/>
              <a:gd name="connsiteY20-1554" fmla="*/ 6508273 h 8646493"/>
              <a:gd name="connsiteX21-1555" fmla="*/ 96686 w 5911582"/>
              <a:gd name="connsiteY21-1556" fmla="*/ 5882475 h 8646493"/>
              <a:gd name="connsiteX22-1557" fmla="*/ 88982 w 5911582"/>
              <a:gd name="connsiteY22-1558" fmla="*/ 4540910 h 8646493"/>
              <a:gd name="connsiteX23-1559" fmla="*/ 86890 w 5911582"/>
              <a:gd name="connsiteY23-1560" fmla="*/ 4540915 h 8646493"/>
              <a:gd name="connsiteX24-1561" fmla="*/ 80904 w 5911582"/>
              <a:gd name="connsiteY24-1562" fmla="*/ 2724804 h 8646493"/>
              <a:gd name="connsiteX25-1563" fmla="*/ 61259 w 5911582"/>
              <a:gd name="connsiteY25-1564" fmla="*/ 1995219 h 8646493"/>
              <a:gd name="connsiteX26-1565" fmla="*/ 52150 w 5911582"/>
              <a:gd name="connsiteY26-1566" fmla="*/ 1996465 h 8646493"/>
              <a:gd name="connsiteX27-1567" fmla="*/ 4735 w 5911582"/>
              <a:gd name="connsiteY27-1568" fmla="*/ 235616 h 8646493"/>
              <a:gd name="connsiteX28-1569" fmla="*/ 295 w 5911582"/>
              <a:gd name="connsiteY28-1570" fmla="*/ 235719 h 8646493"/>
              <a:gd name="connsiteX29-1571" fmla="*/ 0 w 5911582"/>
              <a:gd name="connsiteY29-1572" fmla="*/ 223261 h 8646493"/>
              <a:gd name="connsiteX30-1573" fmla="*/ 144987 w 5911582"/>
              <a:gd name="connsiteY30-1574" fmla="*/ 0 h 8646493"/>
              <a:gd name="connsiteX31-1575" fmla="*/ 148232 w 5911582"/>
              <a:gd name="connsiteY31-1576" fmla="*/ 136847 h 8646493"/>
              <a:gd name="connsiteX32-1577" fmla="*/ 152365 w 5911582"/>
              <a:gd name="connsiteY32-1578" fmla="*/ 136739 h 8646493"/>
              <a:gd name="connsiteX33-1579" fmla="*/ 196711 w 5911582"/>
              <a:gd name="connsiteY33-1580" fmla="*/ 1783666 h 8646493"/>
              <a:gd name="connsiteX34-1581" fmla="*/ 205847 w 5911582"/>
              <a:gd name="connsiteY34-1582" fmla="*/ 1783420 h 8646493"/>
              <a:gd name="connsiteX35-1583" fmla="*/ 228219 w 5911582"/>
              <a:gd name="connsiteY35-1584" fmla="*/ 2614259 h 8646493"/>
              <a:gd name="connsiteX36-1585" fmla="*/ 230777 w 5911582"/>
              <a:gd name="connsiteY36-1586" fmla="*/ 2613967 h 8646493"/>
              <a:gd name="connsiteX37-1587" fmla="*/ 231135 w 5911582"/>
              <a:gd name="connsiteY37-1588" fmla="*/ 2722566 h 8646493"/>
              <a:gd name="connsiteX38-1589" fmla="*/ 236178 w 5911582"/>
              <a:gd name="connsiteY38-1590" fmla="*/ 2909861 h 8646493"/>
              <a:gd name="connsiteX39-1591" fmla="*/ 231753 w 5911582"/>
              <a:gd name="connsiteY39-1592" fmla="*/ 2910343 h 8646493"/>
              <a:gd name="connsiteX40-1593" fmla="*/ 234867 w 5911582"/>
              <a:gd name="connsiteY40-1594" fmla="*/ 3854806 h 8646493"/>
              <a:gd name="connsiteX41-1595" fmla="*/ 235281 w 5911582"/>
              <a:gd name="connsiteY41-1596" fmla="*/ 3854803 h 8646493"/>
              <a:gd name="connsiteX42-1597" fmla="*/ 246835 w 5911582"/>
              <a:gd name="connsiteY42-1598" fmla="*/ 5866683 h 8646493"/>
              <a:gd name="connsiteX43-1599" fmla="*/ 866236 w 5911582"/>
              <a:gd name="connsiteY43-1600" fmla="*/ 6479011 h 8646493"/>
              <a:gd name="connsiteX44-1601" fmla="*/ 1478566 w 5911582"/>
              <a:gd name="connsiteY44-1602" fmla="*/ 5859608 h 8646493"/>
              <a:gd name="connsiteX45-1603" fmla="*/ 1469311 w 5911582"/>
              <a:gd name="connsiteY45-1604" fmla="*/ 4247775 h 8646493"/>
              <a:gd name="connsiteX46-1605" fmla="*/ 1467465 w 5911582"/>
              <a:gd name="connsiteY46-1606" fmla="*/ 4247743 h 8646493"/>
              <a:gd name="connsiteX47-1607" fmla="*/ 1467931 w 5911582"/>
              <a:gd name="connsiteY47-1608" fmla="*/ 4241573 h 8646493"/>
              <a:gd name="connsiteX48-1609" fmla="*/ 1456953 w 5911582"/>
              <a:gd name="connsiteY48-1610" fmla="*/ 2330111 h 8646493"/>
              <a:gd name="connsiteX49-1611" fmla="*/ 1415108 w 5911582"/>
              <a:gd name="connsiteY49-1612" fmla="*/ 781031 h 8646493"/>
              <a:gd name="connsiteX50-1613" fmla="*/ 2151404 w 5911582"/>
              <a:gd name="connsiteY50-1614" fmla="*/ 3852 h 8646493"/>
              <a:gd name="connsiteX51-1615" fmla="*/ 2928581 w 5911582"/>
              <a:gd name="connsiteY51-1616" fmla="*/ 740147 h 8646493"/>
              <a:gd name="connsiteX52-1617" fmla="*/ 2972109 w 5911582"/>
              <a:gd name="connsiteY52-1618" fmla="*/ 2351426 h 8646493"/>
              <a:gd name="connsiteX53-1619" fmla="*/ 2977887 w 5911582"/>
              <a:gd name="connsiteY53-1620" fmla="*/ 2351120 h 8646493"/>
              <a:gd name="connsiteX54-1621" fmla="*/ 3028793 w 5911582"/>
              <a:gd name="connsiteY54-1622" fmla="*/ 4235519 h 8646493"/>
              <a:gd name="connsiteX55-1623" fmla="*/ 3032925 w 5911582"/>
              <a:gd name="connsiteY55-1624" fmla="*/ 4235398 h 8646493"/>
              <a:gd name="connsiteX56-1625" fmla="*/ 3082700 w 5911582"/>
              <a:gd name="connsiteY56-1626" fmla="*/ 5882170 h 8646493"/>
              <a:gd name="connsiteX57-1627" fmla="*/ 3091836 w 5911582"/>
              <a:gd name="connsiteY57-1628" fmla="*/ 5881894 h 8646493"/>
              <a:gd name="connsiteX58-1629" fmla="*/ 3152619 w 5911582"/>
              <a:gd name="connsiteY58-1630" fmla="*/ 7892887 h 8646493"/>
              <a:gd name="connsiteX59-1631" fmla="*/ 3786820 w 5911582"/>
              <a:gd name="connsiteY59-1632" fmla="*/ 8489873 h 8646493"/>
              <a:gd name="connsiteX60-1633" fmla="*/ 4383809 w 5911582"/>
              <a:gd name="connsiteY60-1634" fmla="*/ 7855673 h 8646493"/>
              <a:gd name="connsiteX61-1635" fmla="*/ 4350348 w 5911582"/>
              <a:gd name="connsiteY61-1636" fmla="*/ 6748573 h 8646493"/>
              <a:gd name="connsiteX62-1637" fmla="*/ 4348198 w 5911582"/>
              <a:gd name="connsiteY62-1638" fmla="*/ 6748635 h 8646493"/>
              <a:gd name="connsiteX63-1639" fmla="*/ 4332413 w 5911582"/>
              <a:gd name="connsiteY63-1640" fmla="*/ 6199725 h 8646493"/>
              <a:gd name="connsiteX64-1641" fmla="*/ 4272798 w 5911582"/>
              <a:gd name="connsiteY64-1642" fmla="*/ 4227389 h 8646493"/>
              <a:gd name="connsiteX65-1643" fmla="*/ 4274353 w 5911582"/>
              <a:gd name="connsiteY65-1644" fmla="*/ 4227343 h 8646493"/>
              <a:gd name="connsiteX66-1645" fmla="*/ 4242087 w 5911582"/>
              <a:gd name="connsiteY66-1646" fmla="*/ 3105269 h 8646493"/>
              <a:gd name="connsiteX67-1647" fmla="*/ 4977027 w 5911582"/>
              <a:gd name="connsiteY67-1648" fmla="*/ 2326810 h 8646493"/>
              <a:gd name="connsiteX68-1649" fmla="*/ 5403823 w 5911582"/>
              <a:gd name="connsiteY68-1650" fmla="*/ 2443875 h 8646493"/>
              <a:gd name="connsiteX69-1651" fmla="*/ 5755486 w 5911582"/>
              <a:gd name="connsiteY69-1652" fmla="*/ 3061747 h 8646493"/>
              <a:gd name="connsiteX70-1653" fmla="*/ 5759021 w 5911582"/>
              <a:gd name="connsiteY70-1654" fmla="*/ 3184697 h 8646493"/>
              <a:gd name="connsiteX71-1655" fmla="*/ 5762452 w 5911582"/>
              <a:gd name="connsiteY71-1656" fmla="*/ 3184590 h 8646493"/>
              <a:gd name="connsiteX72-1657" fmla="*/ 5816524 w 5911582"/>
              <a:gd name="connsiteY72-1658" fmla="*/ 4892541 h 8646493"/>
              <a:gd name="connsiteX73-1659" fmla="*/ 5873210 w 5911582"/>
              <a:gd name="connsiteY73-1660" fmla="*/ 6776633 h 8646493"/>
              <a:gd name="connsiteX74-1661" fmla="*/ 5877342 w 5911582"/>
              <a:gd name="connsiteY74-1662" fmla="*/ 6776511 h 8646493"/>
              <a:gd name="connsiteX75-1663" fmla="*/ 5911582 w 5911582"/>
              <a:gd name="connsiteY75-1664" fmla="*/ 7909324 h 8646493"/>
              <a:gd name="connsiteX76-1665" fmla="*/ 5767963 w 5911582"/>
              <a:gd name="connsiteY76-1666" fmla="*/ 8130477 h 8646493"/>
              <a:gd name="connsiteX77-1667" fmla="*/ 5730041 w 5911582"/>
              <a:gd name="connsiteY77-1668" fmla="*/ 6875874 h 8646493"/>
              <a:gd name="connsiteX78-1669" fmla="*/ 5725602 w 5911582"/>
              <a:gd name="connsiteY78-1670" fmla="*/ 6875993 h 8646493"/>
              <a:gd name="connsiteX79-1671" fmla="*/ 5605741 w 5911582"/>
              <a:gd name="connsiteY79-1672" fmla="*/ 3080990 h 8646493"/>
              <a:gd name="connsiteX80-1673" fmla="*/ 4972418 w 5911582"/>
              <a:gd name="connsiteY80-1674" fmla="*/ 2483071 h 8646493"/>
              <a:gd name="connsiteX81-1675" fmla="*/ 4374497 w 5911582"/>
              <a:gd name="connsiteY81-1676" fmla="*/ 3116397 h 8646493"/>
              <a:gd name="connsiteX82-1677" fmla="*/ 4420828 w 5911582"/>
              <a:gd name="connsiteY82-1678" fmla="*/ 4727593 h 8646493"/>
              <a:gd name="connsiteX83-1679" fmla="*/ 4422673 w 5911582"/>
              <a:gd name="connsiteY83-1680" fmla="*/ 4727581 h 8646493"/>
              <a:gd name="connsiteX84-1681" fmla="*/ 4422351 w 5911582"/>
              <a:gd name="connsiteY84-1682" fmla="*/ 4733760 h 8646493"/>
              <a:gd name="connsiteX85-1683" fmla="*/ 4454181 w 5911582"/>
              <a:gd name="connsiteY85-1684" fmla="*/ 5840717 h 8646493"/>
              <a:gd name="connsiteX86-1685" fmla="*/ 4455003 w 5911582"/>
              <a:gd name="connsiteY86-1686" fmla="*/ 5840691 h 8646493"/>
              <a:gd name="connsiteX87-1687" fmla="*/ 4516238 w 5911582"/>
              <a:gd name="connsiteY87-1688" fmla="*/ 7866607 h 8646493"/>
              <a:gd name="connsiteX88-1689" fmla="*/ 3782441 w 5911582"/>
              <a:gd name="connsiteY88-1690" fmla="*/ 8646141 h 8646493"/>
              <a:gd name="connsiteX89-1691" fmla="*/ 3355473 w 5911582"/>
              <a:gd name="connsiteY89-1692" fmla="*/ 8529702 h 8646493"/>
              <a:gd name="connsiteX0-1693" fmla="*/ 3355473 w 5911582"/>
              <a:gd name="connsiteY0-1694" fmla="*/ 8529702 h 8646493"/>
              <a:gd name="connsiteX1-1695" fmla="*/ 3002901 w 5911582"/>
              <a:gd name="connsiteY1-1696" fmla="*/ 7912348 h 8646493"/>
              <a:gd name="connsiteX2-1697" fmla="*/ 2947946 w 5911582"/>
              <a:gd name="connsiteY2-1698" fmla="*/ 6094167 h 8646493"/>
              <a:gd name="connsiteX3-1699" fmla="*/ 2938842 w 5911582"/>
              <a:gd name="connsiteY3-1700" fmla="*/ 6095444 h 8646493"/>
              <a:gd name="connsiteX4-1701" fmla="*/ 2885622 w 5911582"/>
              <a:gd name="connsiteY4-1702" fmla="*/ 4334760 h 8646493"/>
              <a:gd name="connsiteX5-1703" fmla="*/ 2881184 w 5911582"/>
              <a:gd name="connsiteY5-1704" fmla="*/ 4334879 h 8646493"/>
              <a:gd name="connsiteX6-1705" fmla="*/ 2838917 w 5911582"/>
              <a:gd name="connsiteY6-1706" fmla="*/ 2770148 h 8646493"/>
              <a:gd name="connsiteX7-1707" fmla="*/ 2833130 w 5911582"/>
              <a:gd name="connsiteY7-1708" fmla="*/ 2770303 h 8646493"/>
              <a:gd name="connsiteX8-1709" fmla="*/ 2778803 w 5911582"/>
              <a:gd name="connsiteY8-1710" fmla="*/ 759126 h 8646493"/>
              <a:gd name="connsiteX9-1711" fmla="*/ 2146519 w 5911582"/>
              <a:gd name="connsiteY9-1712" fmla="*/ 160107 h 8646493"/>
              <a:gd name="connsiteX10-1713" fmla="*/ 1547498 w 5911582"/>
              <a:gd name="connsiteY10-1714" fmla="*/ 792386 h 8646493"/>
              <a:gd name="connsiteX11-1715" fmla="*/ 1586306 w 5911582"/>
              <a:gd name="connsiteY11-1716" fmla="*/ 2228948 h 8646493"/>
              <a:gd name="connsiteX12-1717" fmla="*/ 1588412 w 5911582"/>
              <a:gd name="connsiteY12-1718" fmla="*/ 2228937 h 8646493"/>
              <a:gd name="connsiteX13-1719" fmla="*/ 1588981 w 5911582"/>
              <a:gd name="connsiteY13-1720" fmla="*/ 2327958 h 8646493"/>
              <a:gd name="connsiteX14-1721" fmla="*/ 1601829 w 5911582"/>
              <a:gd name="connsiteY14-1722" fmla="*/ 2803566 h 8646493"/>
              <a:gd name="connsiteX15-1723" fmla="*/ 1591714 w 5911582"/>
              <a:gd name="connsiteY15-1724" fmla="*/ 2803840 h 8646493"/>
              <a:gd name="connsiteX16-1725" fmla="*/ 1597703 w 5911582"/>
              <a:gd name="connsiteY16-1726" fmla="*/ 3846979 h 8646493"/>
              <a:gd name="connsiteX17-1727" fmla="*/ 1599046 w 5911582"/>
              <a:gd name="connsiteY17-1728" fmla="*/ 3846972 h 8646493"/>
              <a:gd name="connsiteX18-1729" fmla="*/ 1610686 w 5911582"/>
              <a:gd name="connsiteY18-1730" fmla="*/ 5873778 h 8646493"/>
              <a:gd name="connsiteX19-1731" fmla="*/ 858032 w 5911582"/>
              <a:gd name="connsiteY19-1732" fmla="*/ 6635126 h 8646493"/>
              <a:gd name="connsiteX20-1733" fmla="*/ 434045 w 5911582"/>
              <a:gd name="connsiteY20-1734" fmla="*/ 6508273 h 8646493"/>
              <a:gd name="connsiteX21-1735" fmla="*/ 96686 w 5911582"/>
              <a:gd name="connsiteY21-1736" fmla="*/ 5882475 h 8646493"/>
              <a:gd name="connsiteX22-1737" fmla="*/ 88982 w 5911582"/>
              <a:gd name="connsiteY22-1738" fmla="*/ 4540910 h 8646493"/>
              <a:gd name="connsiteX23-1739" fmla="*/ 86890 w 5911582"/>
              <a:gd name="connsiteY23-1740" fmla="*/ 4540915 h 8646493"/>
              <a:gd name="connsiteX24-1741" fmla="*/ 80904 w 5911582"/>
              <a:gd name="connsiteY24-1742" fmla="*/ 2724804 h 8646493"/>
              <a:gd name="connsiteX25-1743" fmla="*/ 61259 w 5911582"/>
              <a:gd name="connsiteY25-1744" fmla="*/ 1995219 h 8646493"/>
              <a:gd name="connsiteX26-1745" fmla="*/ 4735 w 5911582"/>
              <a:gd name="connsiteY26-1746" fmla="*/ 235616 h 8646493"/>
              <a:gd name="connsiteX27-1747" fmla="*/ 295 w 5911582"/>
              <a:gd name="connsiteY27-1748" fmla="*/ 235719 h 8646493"/>
              <a:gd name="connsiteX28-1749" fmla="*/ 0 w 5911582"/>
              <a:gd name="connsiteY28-1750" fmla="*/ 223261 h 8646493"/>
              <a:gd name="connsiteX29-1751" fmla="*/ 144987 w 5911582"/>
              <a:gd name="connsiteY29-1752" fmla="*/ 0 h 8646493"/>
              <a:gd name="connsiteX30-1753" fmla="*/ 148232 w 5911582"/>
              <a:gd name="connsiteY30-1754" fmla="*/ 136847 h 8646493"/>
              <a:gd name="connsiteX31-1755" fmla="*/ 152365 w 5911582"/>
              <a:gd name="connsiteY31-1756" fmla="*/ 136739 h 8646493"/>
              <a:gd name="connsiteX32-1757" fmla="*/ 196711 w 5911582"/>
              <a:gd name="connsiteY32-1758" fmla="*/ 1783666 h 8646493"/>
              <a:gd name="connsiteX33-1759" fmla="*/ 205847 w 5911582"/>
              <a:gd name="connsiteY33-1760" fmla="*/ 1783420 h 8646493"/>
              <a:gd name="connsiteX34-1761" fmla="*/ 228219 w 5911582"/>
              <a:gd name="connsiteY34-1762" fmla="*/ 2614259 h 8646493"/>
              <a:gd name="connsiteX35-1763" fmla="*/ 230777 w 5911582"/>
              <a:gd name="connsiteY35-1764" fmla="*/ 2613967 h 8646493"/>
              <a:gd name="connsiteX36-1765" fmla="*/ 231135 w 5911582"/>
              <a:gd name="connsiteY36-1766" fmla="*/ 2722566 h 8646493"/>
              <a:gd name="connsiteX37-1767" fmla="*/ 236178 w 5911582"/>
              <a:gd name="connsiteY37-1768" fmla="*/ 2909861 h 8646493"/>
              <a:gd name="connsiteX38-1769" fmla="*/ 231753 w 5911582"/>
              <a:gd name="connsiteY38-1770" fmla="*/ 2910343 h 8646493"/>
              <a:gd name="connsiteX39-1771" fmla="*/ 234867 w 5911582"/>
              <a:gd name="connsiteY39-1772" fmla="*/ 3854806 h 8646493"/>
              <a:gd name="connsiteX40-1773" fmla="*/ 235281 w 5911582"/>
              <a:gd name="connsiteY40-1774" fmla="*/ 3854803 h 8646493"/>
              <a:gd name="connsiteX41-1775" fmla="*/ 246835 w 5911582"/>
              <a:gd name="connsiteY41-1776" fmla="*/ 5866683 h 8646493"/>
              <a:gd name="connsiteX42-1777" fmla="*/ 866236 w 5911582"/>
              <a:gd name="connsiteY42-1778" fmla="*/ 6479011 h 8646493"/>
              <a:gd name="connsiteX43-1779" fmla="*/ 1478566 w 5911582"/>
              <a:gd name="connsiteY43-1780" fmla="*/ 5859608 h 8646493"/>
              <a:gd name="connsiteX44-1781" fmla="*/ 1469311 w 5911582"/>
              <a:gd name="connsiteY44-1782" fmla="*/ 4247775 h 8646493"/>
              <a:gd name="connsiteX45-1783" fmla="*/ 1467465 w 5911582"/>
              <a:gd name="connsiteY45-1784" fmla="*/ 4247743 h 8646493"/>
              <a:gd name="connsiteX46-1785" fmla="*/ 1467931 w 5911582"/>
              <a:gd name="connsiteY46-1786" fmla="*/ 4241573 h 8646493"/>
              <a:gd name="connsiteX47-1787" fmla="*/ 1456953 w 5911582"/>
              <a:gd name="connsiteY47-1788" fmla="*/ 2330111 h 8646493"/>
              <a:gd name="connsiteX48-1789" fmla="*/ 1415108 w 5911582"/>
              <a:gd name="connsiteY48-1790" fmla="*/ 781031 h 8646493"/>
              <a:gd name="connsiteX49-1791" fmla="*/ 2151404 w 5911582"/>
              <a:gd name="connsiteY49-1792" fmla="*/ 3852 h 8646493"/>
              <a:gd name="connsiteX50-1793" fmla="*/ 2928581 w 5911582"/>
              <a:gd name="connsiteY50-1794" fmla="*/ 740147 h 8646493"/>
              <a:gd name="connsiteX51-1795" fmla="*/ 2972109 w 5911582"/>
              <a:gd name="connsiteY51-1796" fmla="*/ 2351426 h 8646493"/>
              <a:gd name="connsiteX52-1797" fmla="*/ 2977887 w 5911582"/>
              <a:gd name="connsiteY52-1798" fmla="*/ 2351120 h 8646493"/>
              <a:gd name="connsiteX53-1799" fmla="*/ 3028793 w 5911582"/>
              <a:gd name="connsiteY53-1800" fmla="*/ 4235519 h 8646493"/>
              <a:gd name="connsiteX54-1801" fmla="*/ 3032925 w 5911582"/>
              <a:gd name="connsiteY54-1802" fmla="*/ 4235398 h 8646493"/>
              <a:gd name="connsiteX55-1803" fmla="*/ 3082700 w 5911582"/>
              <a:gd name="connsiteY55-1804" fmla="*/ 5882170 h 8646493"/>
              <a:gd name="connsiteX56-1805" fmla="*/ 3091836 w 5911582"/>
              <a:gd name="connsiteY56-1806" fmla="*/ 5881894 h 8646493"/>
              <a:gd name="connsiteX57-1807" fmla="*/ 3152619 w 5911582"/>
              <a:gd name="connsiteY57-1808" fmla="*/ 7892887 h 8646493"/>
              <a:gd name="connsiteX58-1809" fmla="*/ 3786820 w 5911582"/>
              <a:gd name="connsiteY58-1810" fmla="*/ 8489873 h 8646493"/>
              <a:gd name="connsiteX59-1811" fmla="*/ 4383809 w 5911582"/>
              <a:gd name="connsiteY59-1812" fmla="*/ 7855673 h 8646493"/>
              <a:gd name="connsiteX60-1813" fmla="*/ 4350348 w 5911582"/>
              <a:gd name="connsiteY60-1814" fmla="*/ 6748573 h 8646493"/>
              <a:gd name="connsiteX61-1815" fmla="*/ 4348198 w 5911582"/>
              <a:gd name="connsiteY61-1816" fmla="*/ 6748635 h 8646493"/>
              <a:gd name="connsiteX62-1817" fmla="*/ 4332413 w 5911582"/>
              <a:gd name="connsiteY62-1818" fmla="*/ 6199725 h 8646493"/>
              <a:gd name="connsiteX63-1819" fmla="*/ 4272798 w 5911582"/>
              <a:gd name="connsiteY63-1820" fmla="*/ 4227389 h 8646493"/>
              <a:gd name="connsiteX64-1821" fmla="*/ 4274353 w 5911582"/>
              <a:gd name="connsiteY64-1822" fmla="*/ 4227343 h 8646493"/>
              <a:gd name="connsiteX65-1823" fmla="*/ 4242087 w 5911582"/>
              <a:gd name="connsiteY65-1824" fmla="*/ 3105269 h 8646493"/>
              <a:gd name="connsiteX66-1825" fmla="*/ 4977027 w 5911582"/>
              <a:gd name="connsiteY66-1826" fmla="*/ 2326810 h 8646493"/>
              <a:gd name="connsiteX67-1827" fmla="*/ 5403823 w 5911582"/>
              <a:gd name="connsiteY67-1828" fmla="*/ 2443875 h 8646493"/>
              <a:gd name="connsiteX68-1829" fmla="*/ 5755486 w 5911582"/>
              <a:gd name="connsiteY68-1830" fmla="*/ 3061747 h 8646493"/>
              <a:gd name="connsiteX69-1831" fmla="*/ 5759021 w 5911582"/>
              <a:gd name="connsiteY69-1832" fmla="*/ 3184697 h 8646493"/>
              <a:gd name="connsiteX70-1833" fmla="*/ 5762452 w 5911582"/>
              <a:gd name="connsiteY70-1834" fmla="*/ 3184590 h 8646493"/>
              <a:gd name="connsiteX71-1835" fmla="*/ 5816524 w 5911582"/>
              <a:gd name="connsiteY71-1836" fmla="*/ 4892541 h 8646493"/>
              <a:gd name="connsiteX72-1837" fmla="*/ 5873210 w 5911582"/>
              <a:gd name="connsiteY72-1838" fmla="*/ 6776633 h 8646493"/>
              <a:gd name="connsiteX73-1839" fmla="*/ 5877342 w 5911582"/>
              <a:gd name="connsiteY73-1840" fmla="*/ 6776511 h 8646493"/>
              <a:gd name="connsiteX74-1841" fmla="*/ 5911582 w 5911582"/>
              <a:gd name="connsiteY74-1842" fmla="*/ 7909324 h 8646493"/>
              <a:gd name="connsiteX75-1843" fmla="*/ 5767963 w 5911582"/>
              <a:gd name="connsiteY75-1844" fmla="*/ 8130477 h 8646493"/>
              <a:gd name="connsiteX76-1845" fmla="*/ 5730041 w 5911582"/>
              <a:gd name="connsiteY76-1846" fmla="*/ 6875874 h 8646493"/>
              <a:gd name="connsiteX77-1847" fmla="*/ 5725602 w 5911582"/>
              <a:gd name="connsiteY77-1848" fmla="*/ 6875993 h 8646493"/>
              <a:gd name="connsiteX78-1849" fmla="*/ 5605741 w 5911582"/>
              <a:gd name="connsiteY78-1850" fmla="*/ 3080990 h 8646493"/>
              <a:gd name="connsiteX79-1851" fmla="*/ 4972418 w 5911582"/>
              <a:gd name="connsiteY79-1852" fmla="*/ 2483071 h 8646493"/>
              <a:gd name="connsiteX80-1853" fmla="*/ 4374497 w 5911582"/>
              <a:gd name="connsiteY80-1854" fmla="*/ 3116397 h 8646493"/>
              <a:gd name="connsiteX81-1855" fmla="*/ 4420828 w 5911582"/>
              <a:gd name="connsiteY81-1856" fmla="*/ 4727593 h 8646493"/>
              <a:gd name="connsiteX82-1857" fmla="*/ 4422673 w 5911582"/>
              <a:gd name="connsiteY82-1858" fmla="*/ 4727581 h 8646493"/>
              <a:gd name="connsiteX83-1859" fmla="*/ 4422351 w 5911582"/>
              <a:gd name="connsiteY83-1860" fmla="*/ 4733760 h 8646493"/>
              <a:gd name="connsiteX84-1861" fmla="*/ 4454181 w 5911582"/>
              <a:gd name="connsiteY84-1862" fmla="*/ 5840717 h 8646493"/>
              <a:gd name="connsiteX85-1863" fmla="*/ 4455003 w 5911582"/>
              <a:gd name="connsiteY85-1864" fmla="*/ 5840691 h 8646493"/>
              <a:gd name="connsiteX86-1865" fmla="*/ 4516238 w 5911582"/>
              <a:gd name="connsiteY86-1866" fmla="*/ 7866607 h 8646493"/>
              <a:gd name="connsiteX87-1867" fmla="*/ 3782441 w 5911582"/>
              <a:gd name="connsiteY87-1868" fmla="*/ 8646141 h 8646493"/>
              <a:gd name="connsiteX88-1869" fmla="*/ 3355473 w 5911582"/>
              <a:gd name="connsiteY88-1870" fmla="*/ 8529702 h 8646493"/>
              <a:gd name="connsiteX0-1871" fmla="*/ 3355473 w 5911582"/>
              <a:gd name="connsiteY0-1872" fmla="*/ 8529702 h 8646493"/>
              <a:gd name="connsiteX1-1873" fmla="*/ 3002901 w 5911582"/>
              <a:gd name="connsiteY1-1874" fmla="*/ 7912348 h 8646493"/>
              <a:gd name="connsiteX2-1875" fmla="*/ 2947946 w 5911582"/>
              <a:gd name="connsiteY2-1876" fmla="*/ 6094167 h 8646493"/>
              <a:gd name="connsiteX3-1877" fmla="*/ 2938842 w 5911582"/>
              <a:gd name="connsiteY3-1878" fmla="*/ 6095444 h 8646493"/>
              <a:gd name="connsiteX4-1879" fmla="*/ 2885622 w 5911582"/>
              <a:gd name="connsiteY4-1880" fmla="*/ 4334760 h 8646493"/>
              <a:gd name="connsiteX5-1881" fmla="*/ 2881184 w 5911582"/>
              <a:gd name="connsiteY5-1882" fmla="*/ 4334879 h 8646493"/>
              <a:gd name="connsiteX6-1883" fmla="*/ 2838917 w 5911582"/>
              <a:gd name="connsiteY6-1884" fmla="*/ 2770148 h 8646493"/>
              <a:gd name="connsiteX7-1885" fmla="*/ 2833130 w 5911582"/>
              <a:gd name="connsiteY7-1886" fmla="*/ 2770303 h 8646493"/>
              <a:gd name="connsiteX8-1887" fmla="*/ 2778803 w 5911582"/>
              <a:gd name="connsiteY8-1888" fmla="*/ 759126 h 8646493"/>
              <a:gd name="connsiteX9-1889" fmla="*/ 2146519 w 5911582"/>
              <a:gd name="connsiteY9-1890" fmla="*/ 160107 h 8646493"/>
              <a:gd name="connsiteX10-1891" fmla="*/ 1547498 w 5911582"/>
              <a:gd name="connsiteY10-1892" fmla="*/ 792386 h 8646493"/>
              <a:gd name="connsiteX11-1893" fmla="*/ 1586306 w 5911582"/>
              <a:gd name="connsiteY11-1894" fmla="*/ 2228948 h 8646493"/>
              <a:gd name="connsiteX12-1895" fmla="*/ 1588412 w 5911582"/>
              <a:gd name="connsiteY12-1896" fmla="*/ 2228937 h 8646493"/>
              <a:gd name="connsiteX13-1897" fmla="*/ 1588981 w 5911582"/>
              <a:gd name="connsiteY13-1898" fmla="*/ 2327958 h 8646493"/>
              <a:gd name="connsiteX14-1899" fmla="*/ 1601829 w 5911582"/>
              <a:gd name="connsiteY14-1900" fmla="*/ 2803566 h 8646493"/>
              <a:gd name="connsiteX15-1901" fmla="*/ 1591714 w 5911582"/>
              <a:gd name="connsiteY15-1902" fmla="*/ 2803840 h 8646493"/>
              <a:gd name="connsiteX16-1903" fmla="*/ 1597703 w 5911582"/>
              <a:gd name="connsiteY16-1904" fmla="*/ 3846979 h 8646493"/>
              <a:gd name="connsiteX17-1905" fmla="*/ 1599046 w 5911582"/>
              <a:gd name="connsiteY17-1906" fmla="*/ 3846972 h 8646493"/>
              <a:gd name="connsiteX18-1907" fmla="*/ 1610686 w 5911582"/>
              <a:gd name="connsiteY18-1908" fmla="*/ 5873778 h 8646493"/>
              <a:gd name="connsiteX19-1909" fmla="*/ 858032 w 5911582"/>
              <a:gd name="connsiteY19-1910" fmla="*/ 6635126 h 8646493"/>
              <a:gd name="connsiteX20-1911" fmla="*/ 434045 w 5911582"/>
              <a:gd name="connsiteY20-1912" fmla="*/ 6508273 h 8646493"/>
              <a:gd name="connsiteX21-1913" fmla="*/ 96686 w 5911582"/>
              <a:gd name="connsiteY21-1914" fmla="*/ 5882475 h 8646493"/>
              <a:gd name="connsiteX22-1915" fmla="*/ 88982 w 5911582"/>
              <a:gd name="connsiteY22-1916" fmla="*/ 4540910 h 8646493"/>
              <a:gd name="connsiteX23-1917" fmla="*/ 86890 w 5911582"/>
              <a:gd name="connsiteY23-1918" fmla="*/ 4540915 h 8646493"/>
              <a:gd name="connsiteX24-1919" fmla="*/ 80904 w 5911582"/>
              <a:gd name="connsiteY24-1920" fmla="*/ 2724804 h 8646493"/>
              <a:gd name="connsiteX25-1921" fmla="*/ 4735 w 5911582"/>
              <a:gd name="connsiteY25-1922" fmla="*/ 235616 h 8646493"/>
              <a:gd name="connsiteX26-1923" fmla="*/ 295 w 5911582"/>
              <a:gd name="connsiteY26-1924" fmla="*/ 235719 h 8646493"/>
              <a:gd name="connsiteX27-1925" fmla="*/ 0 w 5911582"/>
              <a:gd name="connsiteY27-1926" fmla="*/ 223261 h 8646493"/>
              <a:gd name="connsiteX28-1927" fmla="*/ 144987 w 5911582"/>
              <a:gd name="connsiteY28-1928" fmla="*/ 0 h 8646493"/>
              <a:gd name="connsiteX29-1929" fmla="*/ 148232 w 5911582"/>
              <a:gd name="connsiteY29-1930" fmla="*/ 136847 h 8646493"/>
              <a:gd name="connsiteX30-1931" fmla="*/ 152365 w 5911582"/>
              <a:gd name="connsiteY30-1932" fmla="*/ 136739 h 8646493"/>
              <a:gd name="connsiteX31-1933" fmla="*/ 196711 w 5911582"/>
              <a:gd name="connsiteY31-1934" fmla="*/ 1783666 h 8646493"/>
              <a:gd name="connsiteX32-1935" fmla="*/ 205847 w 5911582"/>
              <a:gd name="connsiteY32-1936" fmla="*/ 1783420 h 8646493"/>
              <a:gd name="connsiteX33-1937" fmla="*/ 228219 w 5911582"/>
              <a:gd name="connsiteY33-1938" fmla="*/ 2614259 h 8646493"/>
              <a:gd name="connsiteX34-1939" fmla="*/ 230777 w 5911582"/>
              <a:gd name="connsiteY34-1940" fmla="*/ 2613967 h 8646493"/>
              <a:gd name="connsiteX35-1941" fmla="*/ 231135 w 5911582"/>
              <a:gd name="connsiteY35-1942" fmla="*/ 2722566 h 8646493"/>
              <a:gd name="connsiteX36-1943" fmla="*/ 236178 w 5911582"/>
              <a:gd name="connsiteY36-1944" fmla="*/ 2909861 h 8646493"/>
              <a:gd name="connsiteX37-1945" fmla="*/ 231753 w 5911582"/>
              <a:gd name="connsiteY37-1946" fmla="*/ 2910343 h 8646493"/>
              <a:gd name="connsiteX38-1947" fmla="*/ 234867 w 5911582"/>
              <a:gd name="connsiteY38-1948" fmla="*/ 3854806 h 8646493"/>
              <a:gd name="connsiteX39-1949" fmla="*/ 235281 w 5911582"/>
              <a:gd name="connsiteY39-1950" fmla="*/ 3854803 h 8646493"/>
              <a:gd name="connsiteX40-1951" fmla="*/ 246835 w 5911582"/>
              <a:gd name="connsiteY40-1952" fmla="*/ 5866683 h 8646493"/>
              <a:gd name="connsiteX41-1953" fmla="*/ 866236 w 5911582"/>
              <a:gd name="connsiteY41-1954" fmla="*/ 6479011 h 8646493"/>
              <a:gd name="connsiteX42-1955" fmla="*/ 1478566 w 5911582"/>
              <a:gd name="connsiteY42-1956" fmla="*/ 5859608 h 8646493"/>
              <a:gd name="connsiteX43-1957" fmla="*/ 1469311 w 5911582"/>
              <a:gd name="connsiteY43-1958" fmla="*/ 4247775 h 8646493"/>
              <a:gd name="connsiteX44-1959" fmla="*/ 1467465 w 5911582"/>
              <a:gd name="connsiteY44-1960" fmla="*/ 4247743 h 8646493"/>
              <a:gd name="connsiteX45-1961" fmla="*/ 1467931 w 5911582"/>
              <a:gd name="connsiteY45-1962" fmla="*/ 4241573 h 8646493"/>
              <a:gd name="connsiteX46-1963" fmla="*/ 1456953 w 5911582"/>
              <a:gd name="connsiteY46-1964" fmla="*/ 2330111 h 8646493"/>
              <a:gd name="connsiteX47-1965" fmla="*/ 1415108 w 5911582"/>
              <a:gd name="connsiteY47-1966" fmla="*/ 781031 h 8646493"/>
              <a:gd name="connsiteX48-1967" fmla="*/ 2151404 w 5911582"/>
              <a:gd name="connsiteY48-1968" fmla="*/ 3852 h 8646493"/>
              <a:gd name="connsiteX49-1969" fmla="*/ 2928581 w 5911582"/>
              <a:gd name="connsiteY49-1970" fmla="*/ 740147 h 8646493"/>
              <a:gd name="connsiteX50-1971" fmla="*/ 2972109 w 5911582"/>
              <a:gd name="connsiteY50-1972" fmla="*/ 2351426 h 8646493"/>
              <a:gd name="connsiteX51-1973" fmla="*/ 2977887 w 5911582"/>
              <a:gd name="connsiteY51-1974" fmla="*/ 2351120 h 8646493"/>
              <a:gd name="connsiteX52-1975" fmla="*/ 3028793 w 5911582"/>
              <a:gd name="connsiteY52-1976" fmla="*/ 4235519 h 8646493"/>
              <a:gd name="connsiteX53-1977" fmla="*/ 3032925 w 5911582"/>
              <a:gd name="connsiteY53-1978" fmla="*/ 4235398 h 8646493"/>
              <a:gd name="connsiteX54-1979" fmla="*/ 3082700 w 5911582"/>
              <a:gd name="connsiteY54-1980" fmla="*/ 5882170 h 8646493"/>
              <a:gd name="connsiteX55-1981" fmla="*/ 3091836 w 5911582"/>
              <a:gd name="connsiteY55-1982" fmla="*/ 5881894 h 8646493"/>
              <a:gd name="connsiteX56-1983" fmla="*/ 3152619 w 5911582"/>
              <a:gd name="connsiteY56-1984" fmla="*/ 7892887 h 8646493"/>
              <a:gd name="connsiteX57-1985" fmla="*/ 3786820 w 5911582"/>
              <a:gd name="connsiteY57-1986" fmla="*/ 8489873 h 8646493"/>
              <a:gd name="connsiteX58-1987" fmla="*/ 4383809 w 5911582"/>
              <a:gd name="connsiteY58-1988" fmla="*/ 7855673 h 8646493"/>
              <a:gd name="connsiteX59-1989" fmla="*/ 4350348 w 5911582"/>
              <a:gd name="connsiteY59-1990" fmla="*/ 6748573 h 8646493"/>
              <a:gd name="connsiteX60-1991" fmla="*/ 4348198 w 5911582"/>
              <a:gd name="connsiteY60-1992" fmla="*/ 6748635 h 8646493"/>
              <a:gd name="connsiteX61-1993" fmla="*/ 4332413 w 5911582"/>
              <a:gd name="connsiteY61-1994" fmla="*/ 6199725 h 8646493"/>
              <a:gd name="connsiteX62-1995" fmla="*/ 4272798 w 5911582"/>
              <a:gd name="connsiteY62-1996" fmla="*/ 4227389 h 8646493"/>
              <a:gd name="connsiteX63-1997" fmla="*/ 4274353 w 5911582"/>
              <a:gd name="connsiteY63-1998" fmla="*/ 4227343 h 8646493"/>
              <a:gd name="connsiteX64-1999" fmla="*/ 4242087 w 5911582"/>
              <a:gd name="connsiteY64-2000" fmla="*/ 3105269 h 8646493"/>
              <a:gd name="connsiteX65-2001" fmla="*/ 4977027 w 5911582"/>
              <a:gd name="connsiteY65-2002" fmla="*/ 2326810 h 8646493"/>
              <a:gd name="connsiteX66-2003" fmla="*/ 5403823 w 5911582"/>
              <a:gd name="connsiteY66-2004" fmla="*/ 2443875 h 8646493"/>
              <a:gd name="connsiteX67-2005" fmla="*/ 5755486 w 5911582"/>
              <a:gd name="connsiteY67-2006" fmla="*/ 3061747 h 8646493"/>
              <a:gd name="connsiteX68-2007" fmla="*/ 5759021 w 5911582"/>
              <a:gd name="connsiteY68-2008" fmla="*/ 3184697 h 8646493"/>
              <a:gd name="connsiteX69-2009" fmla="*/ 5762452 w 5911582"/>
              <a:gd name="connsiteY69-2010" fmla="*/ 3184590 h 8646493"/>
              <a:gd name="connsiteX70-2011" fmla="*/ 5816524 w 5911582"/>
              <a:gd name="connsiteY70-2012" fmla="*/ 4892541 h 8646493"/>
              <a:gd name="connsiteX71-2013" fmla="*/ 5873210 w 5911582"/>
              <a:gd name="connsiteY71-2014" fmla="*/ 6776633 h 8646493"/>
              <a:gd name="connsiteX72-2015" fmla="*/ 5877342 w 5911582"/>
              <a:gd name="connsiteY72-2016" fmla="*/ 6776511 h 8646493"/>
              <a:gd name="connsiteX73-2017" fmla="*/ 5911582 w 5911582"/>
              <a:gd name="connsiteY73-2018" fmla="*/ 7909324 h 8646493"/>
              <a:gd name="connsiteX74-2019" fmla="*/ 5767963 w 5911582"/>
              <a:gd name="connsiteY74-2020" fmla="*/ 8130477 h 8646493"/>
              <a:gd name="connsiteX75-2021" fmla="*/ 5730041 w 5911582"/>
              <a:gd name="connsiteY75-2022" fmla="*/ 6875874 h 8646493"/>
              <a:gd name="connsiteX76-2023" fmla="*/ 5725602 w 5911582"/>
              <a:gd name="connsiteY76-2024" fmla="*/ 6875993 h 8646493"/>
              <a:gd name="connsiteX77-2025" fmla="*/ 5605741 w 5911582"/>
              <a:gd name="connsiteY77-2026" fmla="*/ 3080990 h 8646493"/>
              <a:gd name="connsiteX78-2027" fmla="*/ 4972418 w 5911582"/>
              <a:gd name="connsiteY78-2028" fmla="*/ 2483071 h 8646493"/>
              <a:gd name="connsiteX79-2029" fmla="*/ 4374497 w 5911582"/>
              <a:gd name="connsiteY79-2030" fmla="*/ 3116397 h 8646493"/>
              <a:gd name="connsiteX80-2031" fmla="*/ 4420828 w 5911582"/>
              <a:gd name="connsiteY80-2032" fmla="*/ 4727593 h 8646493"/>
              <a:gd name="connsiteX81-2033" fmla="*/ 4422673 w 5911582"/>
              <a:gd name="connsiteY81-2034" fmla="*/ 4727581 h 8646493"/>
              <a:gd name="connsiteX82-2035" fmla="*/ 4422351 w 5911582"/>
              <a:gd name="connsiteY82-2036" fmla="*/ 4733760 h 8646493"/>
              <a:gd name="connsiteX83-2037" fmla="*/ 4454181 w 5911582"/>
              <a:gd name="connsiteY83-2038" fmla="*/ 5840717 h 8646493"/>
              <a:gd name="connsiteX84-2039" fmla="*/ 4455003 w 5911582"/>
              <a:gd name="connsiteY84-2040" fmla="*/ 5840691 h 8646493"/>
              <a:gd name="connsiteX85-2041" fmla="*/ 4516238 w 5911582"/>
              <a:gd name="connsiteY85-2042" fmla="*/ 7866607 h 8646493"/>
              <a:gd name="connsiteX86-2043" fmla="*/ 3782441 w 5911582"/>
              <a:gd name="connsiteY86-2044" fmla="*/ 8646141 h 8646493"/>
              <a:gd name="connsiteX87-2045" fmla="*/ 3355473 w 5911582"/>
              <a:gd name="connsiteY87-2046" fmla="*/ 8529702 h 8646493"/>
              <a:gd name="connsiteX0-2047" fmla="*/ 3355473 w 5911582"/>
              <a:gd name="connsiteY0-2048" fmla="*/ 8529702 h 8646493"/>
              <a:gd name="connsiteX1-2049" fmla="*/ 3002901 w 5911582"/>
              <a:gd name="connsiteY1-2050" fmla="*/ 7912348 h 8646493"/>
              <a:gd name="connsiteX2-2051" fmla="*/ 2947946 w 5911582"/>
              <a:gd name="connsiteY2-2052" fmla="*/ 6094167 h 8646493"/>
              <a:gd name="connsiteX3-2053" fmla="*/ 2938842 w 5911582"/>
              <a:gd name="connsiteY3-2054" fmla="*/ 6095444 h 8646493"/>
              <a:gd name="connsiteX4-2055" fmla="*/ 2885622 w 5911582"/>
              <a:gd name="connsiteY4-2056" fmla="*/ 4334760 h 8646493"/>
              <a:gd name="connsiteX5-2057" fmla="*/ 2881184 w 5911582"/>
              <a:gd name="connsiteY5-2058" fmla="*/ 4334879 h 8646493"/>
              <a:gd name="connsiteX6-2059" fmla="*/ 2838917 w 5911582"/>
              <a:gd name="connsiteY6-2060" fmla="*/ 2770148 h 8646493"/>
              <a:gd name="connsiteX7-2061" fmla="*/ 2833130 w 5911582"/>
              <a:gd name="connsiteY7-2062" fmla="*/ 2770303 h 8646493"/>
              <a:gd name="connsiteX8-2063" fmla="*/ 2778803 w 5911582"/>
              <a:gd name="connsiteY8-2064" fmla="*/ 759126 h 8646493"/>
              <a:gd name="connsiteX9-2065" fmla="*/ 2146519 w 5911582"/>
              <a:gd name="connsiteY9-2066" fmla="*/ 160107 h 8646493"/>
              <a:gd name="connsiteX10-2067" fmla="*/ 1547498 w 5911582"/>
              <a:gd name="connsiteY10-2068" fmla="*/ 792386 h 8646493"/>
              <a:gd name="connsiteX11-2069" fmla="*/ 1586306 w 5911582"/>
              <a:gd name="connsiteY11-2070" fmla="*/ 2228948 h 8646493"/>
              <a:gd name="connsiteX12-2071" fmla="*/ 1588412 w 5911582"/>
              <a:gd name="connsiteY12-2072" fmla="*/ 2228937 h 8646493"/>
              <a:gd name="connsiteX13-2073" fmla="*/ 1588981 w 5911582"/>
              <a:gd name="connsiteY13-2074" fmla="*/ 2327958 h 8646493"/>
              <a:gd name="connsiteX14-2075" fmla="*/ 1601829 w 5911582"/>
              <a:gd name="connsiteY14-2076" fmla="*/ 2803566 h 8646493"/>
              <a:gd name="connsiteX15-2077" fmla="*/ 1591714 w 5911582"/>
              <a:gd name="connsiteY15-2078" fmla="*/ 2803840 h 8646493"/>
              <a:gd name="connsiteX16-2079" fmla="*/ 1597703 w 5911582"/>
              <a:gd name="connsiteY16-2080" fmla="*/ 3846979 h 8646493"/>
              <a:gd name="connsiteX17-2081" fmla="*/ 1599046 w 5911582"/>
              <a:gd name="connsiteY17-2082" fmla="*/ 3846972 h 8646493"/>
              <a:gd name="connsiteX18-2083" fmla="*/ 1610686 w 5911582"/>
              <a:gd name="connsiteY18-2084" fmla="*/ 5873778 h 8646493"/>
              <a:gd name="connsiteX19-2085" fmla="*/ 858032 w 5911582"/>
              <a:gd name="connsiteY19-2086" fmla="*/ 6635126 h 8646493"/>
              <a:gd name="connsiteX20-2087" fmla="*/ 434045 w 5911582"/>
              <a:gd name="connsiteY20-2088" fmla="*/ 6508273 h 8646493"/>
              <a:gd name="connsiteX21-2089" fmla="*/ 96686 w 5911582"/>
              <a:gd name="connsiteY21-2090" fmla="*/ 5882475 h 8646493"/>
              <a:gd name="connsiteX22-2091" fmla="*/ 88982 w 5911582"/>
              <a:gd name="connsiteY22-2092" fmla="*/ 4540910 h 8646493"/>
              <a:gd name="connsiteX23-2093" fmla="*/ 86890 w 5911582"/>
              <a:gd name="connsiteY23-2094" fmla="*/ 4540915 h 8646493"/>
              <a:gd name="connsiteX24-2095" fmla="*/ 80904 w 5911582"/>
              <a:gd name="connsiteY24-2096" fmla="*/ 2724804 h 8646493"/>
              <a:gd name="connsiteX25-2097" fmla="*/ 4735 w 5911582"/>
              <a:gd name="connsiteY25-2098" fmla="*/ 235616 h 8646493"/>
              <a:gd name="connsiteX26-2099" fmla="*/ 295 w 5911582"/>
              <a:gd name="connsiteY26-2100" fmla="*/ 235719 h 8646493"/>
              <a:gd name="connsiteX27-2101" fmla="*/ 0 w 5911582"/>
              <a:gd name="connsiteY27-2102" fmla="*/ 223261 h 8646493"/>
              <a:gd name="connsiteX28-2103" fmla="*/ 144987 w 5911582"/>
              <a:gd name="connsiteY28-2104" fmla="*/ 0 h 8646493"/>
              <a:gd name="connsiteX29-2105" fmla="*/ 148232 w 5911582"/>
              <a:gd name="connsiteY29-2106" fmla="*/ 136847 h 8646493"/>
              <a:gd name="connsiteX30-2107" fmla="*/ 152365 w 5911582"/>
              <a:gd name="connsiteY30-2108" fmla="*/ 136739 h 8646493"/>
              <a:gd name="connsiteX31-2109" fmla="*/ 196711 w 5911582"/>
              <a:gd name="connsiteY31-2110" fmla="*/ 1783666 h 8646493"/>
              <a:gd name="connsiteX32-2111" fmla="*/ 228219 w 5911582"/>
              <a:gd name="connsiteY32-2112" fmla="*/ 2614259 h 8646493"/>
              <a:gd name="connsiteX33-2113" fmla="*/ 230777 w 5911582"/>
              <a:gd name="connsiteY33-2114" fmla="*/ 2613967 h 8646493"/>
              <a:gd name="connsiteX34-2115" fmla="*/ 231135 w 5911582"/>
              <a:gd name="connsiteY34-2116" fmla="*/ 2722566 h 8646493"/>
              <a:gd name="connsiteX35-2117" fmla="*/ 236178 w 5911582"/>
              <a:gd name="connsiteY35-2118" fmla="*/ 2909861 h 8646493"/>
              <a:gd name="connsiteX36-2119" fmla="*/ 231753 w 5911582"/>
              <a:gd name="connsiteY36-2120" fmla="*/ 2910343 h 8646493"/>
              <a:gd name="connsiteX37-2121" fmla="*/ 234867 w 5911582"/>
              <a:gd name="connsiteY37-2122" fmla="*/ 3854806 h 8646493"/>
              <a:gd name="connsiteX38-2123" fmla="*/ 235281 w 5911582"/>
              <a:gd name="connsiteY38-2124" fmla="*/ 3854803 h 8646493"/>
              <a:gd name="connsiteX39-2125" fmla="*/ 246835 w 5911582"/>
              <a:gd name="connsiteY39-2126" fmla="*/ 5866683 h 8646493"/>
              <a:gd name="connsiteX40-2127" fmla="*/ 866236 w 5911582"/>
              <a:gd name="connsiteY40-2128" fmla="*/ 6479011 h 8646493"/>
              <a:gd name="connsiteX41-2129" fmla="*/ 1478566 w 5911582"/>
              <a:gd name="connsiteY41-2130" fmla="*/ 5859608 h 8646493"/>
              <a:gd name="connsiteX42-2131" fmla="*/ 1469311 w 5911582"/>
              <a:gd name="connsiteY42-2132" fmla="*/ 4247775 h 8646493"/>
              <a:gd name="connsiteX43-2133" fmla="*/ 1467465 w 5911582"/>
              <a:gd name="connsiteY43-2134" fmla="*/ 4247743 h 8646493"/>
              <a:gd name="connsiteX44-2135" fmla="*/ 1467931 w 5911582"/>
              <a:gd name="connsiteY44-2136" fmla="*/ 4241573 h 8646493"/>
              <a:gd name="connsiteX45-2137" fmla="*/ 1456953 w 5911582"/>
              <a:gd name="connsiteY45-2138" fmla="*/ 2330111 h 8646493"/>
              <a:gd name="connsiteX46-2139" fmla="*/ 1415108 w 5911582"/>
              <a:gd name="connsiteY46-2140" fmla="*/ 781031 h 8646493"/>
              <a:gd name="connsiteX47-2141" fmla="*/ 2151404 w 5911582"/>
              <a:gd name="connsiteY47-2142" fmla="*/ 3852 h 8646493"/>
              <a:gd name="connsiteX48-2143" fmla="*/ 2928581 w 5911582"/>
              <a:gd name="connsiteY48-2144" fmla="*/ 740147 h 8646493"/>
              <a:gd name="connsiteX49-2145" fmla="*/ 2972109 w 5911582"/>
              <a:gd name="connsiteY49-2146" fmla="*/ 2351426 h 8646493"/>
              <a:gd name="connsiteX50-2147" fmla="*/ 2977887 w 5911582"/>
              <a:gd name="connsiteY50-2148" fmla="*/ 2351120 h 8646493"/>
              <a:gd name="connsiteX51-2149" fmla="*/ 3028793 w 5911582"/>
              <a:gd name="connsiteY51-2150" fmla="*/ 4235519 h 8646493"/>
              <a:gd name="connsiteX52-2151" fmla="*/ 3032925 w 5911582"/>
              <a:gd name="connsiteY52-2152" fmla="*/ 4235398 h 8646493"/>
              <a:gd name="connsiteX53-2153" fmla="*/ 3082700 w 5911582"/>
              <a:gd name="connsiteY53-2154" fmla="*/ 5882170 h 8646493"/>
              <a:gd name="connsiteX54-2155" fmla="*/ 3091836 w 5911582"/>
              <a:gd name="connsiteY54-2156" fmla="*/ 5881894 h 8646493"/>
              <a:gd name="connsiteX55-2157" fmla="*/ 3152619 w 5911582"/>
              <a:gd name="connsiteY55-2158" fmla="*/ 7892887 h 8646493"/>
              <a:gd name="connsiteX56-2159" fmla="*/ 3786820 w 5911582"/>
              <a:gd name="connsiteY56-2160" fmla="*/ 8489873 h 8646493"/>
              <a:gd name="connsiteX57-2161" fmla="*/ 4383809 w 5911582"/>
              <a:gd name="connsiteY57-2162" fmla="*/ 7855673 h 8646493"/>
              <a:gd name="connsiteX58-2163" fmla="*/ 4350348 w 5911582"/>
              <a:gd name="connsiteY58-2164" fmla="*/ 6748573 h 8646493"/>
              <a:gd name="connsiteX59-2165" fmla="*/ 4348198 w 5911582"/>
              <a:gd name="connsiteY59-2166" fmla="*/ 6748635 h 8646493"/>
              <a:gd name="connsiteX60-2167" fmla="*/ 4332413 w 5911582"/>
              <a:gd name="connsiteY60-2168" fmla="*/ 6199725 h 8646493"/>
              <a:gd name="connsiteX61-2169" fmla="*/ 4272798 w 5911582"/>
              <a:gd name="connsiteY61-2170" fmla="*/ 4227389 h 8646493"/>
              <a:gd name="connsiteX62-2171" fmla="*/ 4274353 w 5911582"/>
              <a:gd name="connsiteY62-2172" fmla="*/ 4227343 h 8646493"/>
              <a:gd name="connsiteX63-2173" fmla="*/ 4242087 w 5911582"/>
              <a:gd name="connsiteY63-2174" fmla="*/ 3105269 h 8646493"/>
              <a:gd name="connsiteX64-2175" fmla="*/ 4977027 w 5911582"/>
              <a:gd name="connsiteY64-2176" fmla="*/ 2326810 h 8646493"/>
              <a:gd name="connsiteX65-2177" fmla="*/ 5403823 w 5911582"/>
              <a:gd name="connsiteY65-2178" fmla="*/ 2443875 h 8646493"/>
              <a:gd name="connsiteX66-2179" fmla="*/ 5755486 w 5911582"/>
              <a:gd name="connsiteY66-2180" fmla="*/ 3061747 h 8646493"/>
              <a:gd name="connsiteX67-2181" fmla="*/ 5759021 w 5911582"/>
              <a:gd name="connsiteY67-2182" fmla="*/ 3184697 h 8646493"/>
              <a:gd name="connsiteX68-2183" fmla="*/ 5762452 w 5911582"/>
              <a:gd name="connsiteY68-2184" fmla="*/ 3184590 h 8646493"/>
              <a:gd name="connsiteX69-2185" fmla="*/ 5816524 w 5911582"/>
              <a:gd name="connsiteY69-2186" fmla="*/ 4892541 h 8646493"/>
              <a:gd name="connsiteX70-2187" fmla="*/ 5873210 w 5911582"/>
              <a:gd name="connsiteY70-2188" fmla="*/ 6776633 h 8646493"/>
              <a:gd name="connsiteX71-2189" fmla="*/ 5877342 w 5911582"/>
              <a:gd name="connsiteY71-2190" fmla="*/ 6776511 h 8646493"/>
              <a:gd name="connsiteX72-2191" fmla="*/ 5911582 w 5911582"/>
              <a:gd name="connsiteY72-2192" fmla="*/ 7909324 h 8646493"/>
              <a:gd name="connsiteX73-2193" fmla="*/ 5767963 w 5911582"/>
              <a:gd name="connsiteY73-2194" fmla="*/ 8130477 h 8646493"/>
              <a:gd name="connsiteX74-2195" fmla="*/ 5730041 w 5911582"/>
              <a:gd name="connsiteY74-2196" fmla="*/ 6875874 h 8646493"/>
              <a:gd name="connsiteX75-2197" fmla="*/ 5725602 w 5911582"/>
              <a:gd name="connsiteY75-2198" fmla="*/ 6875993 h 8646493"/>
              <a:gd name="connsiteX76-2199" fmla="*/ 5605741 w 5911582"/>
              <a:gd name="connsiteY76-2200" fmla="*/ 3080990 h 8646493"/>
              <a:gd name="connsiteX77-2201" fmla="*/ 4972418 w 5911582"/>
              <a:gd name="connsiteY77-2202" fmla="*/ 2483071 h 8646493"/>
              <a:gd name="connsiteX78-2203" fmla="*/ 4374497 w 5911582"/>
              <a:gd name="connsiteY78-2204" fmla="*/ 3116397 h 8646493"/>
              <a:gd name="connsiteX79-2205" fmla="*/ 4420828 w 5911582"/>
              <a:gd name="connsiteY79-2206" fmla="*/ 4727593 h 8646493"/>
              <a:gd name="connsiteX80-2207" fmla="*/ 4422673 w 5911582"/>
              <a:gd name="connsiteY80-2208" fmla="*/ 4727581 h 8646493"/>
              <a:gd name="connsiteX81-2209" fmla="*/ 4422351 w 5911582"/>
              <a:gd name="connsiteY81-2210" fmla="*/ 4733760 h 8646493"/>
              <a:gd name="connsiteX82-2211" fmla="*/ 4454181 w 5911582"/>
              <a:gd name="connsiteY82-2212" fmla="*/ 5840717 h 8646493"/>
              <a:gd name="connsiteX83-2213" fmla="*/ 4455003 w 5911582"/>
              <a:gd name="connsiteY83-2214" fmla="*/ 5840691 h 8646493"/>
              <a:gd name="connsiteX84-2215" fmla="*/ 4516238 w 5911582"/>
              <a:gd name="connsiteY84-2216" fmla="*/ 7866607 h 8646493"/>
              <a:gd name="connsiteX85-2217" fmla="*/ 3782441 w 5911582"/>
              <a:gd name="connsiteY85-2218" fmla="*/ 8646141 h 8646493"/>
              <a:gd name="connsiteX86-2219" fmla="*/ 3355473 w 5911582"/>
              <a:gd name="connsiteY86-2220" fmla="*/ 8529702 h 8646493"/>
              <a:gd name="connsiteX0-2221" fmla="*/ 3355473 w 5911582"/>
              <a:gd name="connsiteY0-2222" fmla="*/ 8529702 h 8646493"/>
              <a:gd name="connsiteX1-2223" fmla="*/ 3002901 w 5911582"/>
              <a:gd name="connsiteY1-2224" fmla="*/ 7912348 h 8646493"/>
              <a:gd name="connsiteX2-2225" fmla="*/ 2947946 w 5911582"/>
              <a:gd name="connsiteY2-2226" fmla="*/ 6094167 h 8646493"/>
              <a:gd name="connsiteX3-2227" fmla="*/ 2938842 w 5911582"/>
              <a:gd name="connsiteY3-2228" fmla="*/ 6095444 h 8646493"/>
              <a:gd name="connsiteX4-2229" fmla="*/ 2885622 w 5911582"/>
              <a:gd name="connsiteY4-2230" fmla="*/ 4334760 h 8646493"/>
              <a:gd name="connsiteX5-2231" fmla="*/ 2881184 w 5911582"/>
              <a:gd name="connsiteY5-2232" fmla="*/ 4334879 h 8646493"/>
              <a:gd name="connsiteX6-2233" fmla="*/ 2838917 w 5911582"/>
              <a:gd name="connsiteY6-2234" fmla="*/ 2770148 h 8646493"/>
              <a:gd name="connsiteX7-2235" fmla="*/ 2833130 w 5911582"/>
              <a:gd name="connsiteY7-2236" fmla="*/ 2770303 h 8646493"/>
              <a:gd name="connsiteX8-2237" fmla="*/ 2778803 w 5911582"/>
              <a:gd name="connsiteY8-2238" fmla="*/ 759126 h 8646493"/>
              <a:gd name="connsiteX9-2239" fmla="*/ 2146519 w 5911582"/>
              <a:gd name="connsiteY9-2240" fmla="*/ 160107 h 8646493"/>
              <a:gd name="connsiteX10-2241" fmla="*/ 1547498 w 5911582"/>
              <a:gd name="connsiteY10-2242" fmla="*/ 792386 h 8646493"/>
              <a:gd name="connsiteX11-2243" fmla="*/ 1586306 w 5911582"/>
              <a:gd name="connsiteY11-2244" fmla="*/ 2228948 h 8646493"/>
              <a:gd name="connsiteX12-2245" fmla="*/ 1588412 w 5911582"/>
              <a:gd name="connsiteY12-2246" fmla="*/ 2228937 h 8646493"/>
              <a:gd name="connsiteX13-2247" fmla="*/ 1588981 w 5911582"/>
              <a:gd name="connsiteY13-2248" fmla="*/ 2327958 h 8646493"/>
              <a:gd name="connsiteX14-2249" fmla="*/ 1601829 w 5911582"/>
              <a:gd name="connsiteY14-2250" fmla="*/ 2803566 h 8646493"/>
              <a:gd name="connsiteX15-2251" fmla="*/ 1591714 w 5911582"/>
              <a:gd name="connsiteY15-2252" fmla="*/ 2803840 h 8646493"/>
              <a:gd name="connsiteX16-2253" fmla="*/ 1597703 w 5911582"/>
              <a:gd name="connsiteY16-2254" fmla="*/ 3846979 h 8646493"/>
              <a:gd name="connsiteX17-2255" fmla="*/ 1599046 w 5911582"/>
              <a:gd name="connsiteY17-2256" fmla="*/ 3846972 h 8646493"/>
              <a:gd name="connsiteX18-2257" fmla="*/ 1610686 w 5911582"/>
              <a:gd name="connsiteY18-2258" fmla="*/ 5873778 h 8646493"/>
              <a:gd name="connsiteX19-2259" fmla="*/ 858032 w 5911582"/>
              <a:gd name="connsiteY19-2260" fmla="*/ 6635126 h 8646493"/>
              <a:gd name="connsiteX20-2261" fmla="*/ 434045 w 5911582"/>
              <a:gd name="connsiteY20-2262" fmla="*/ 6508273 h 8646493"/>
              <a:gd name="connsiteX21-2263" fmla="*/ 96686 w 5911582"/>
              <a:gd name="connsiteY21-2264" fmla="*/ 5882475 h 8646493"/>
              <a:gd name="connsiteX22-2265" fmla="*/ 88982 w 5911582"/>
              <a:gd name="connsiteY22-2266" fmla="*/ 4540910 h 8646493"/>
              <a:gd name="connsiteX23-2267" fmla="*/ 86890 w 5911582"/>
              <a:gd name="connsiteY23-2268" fmla="*/ 4540915 h 8646493"/>
              <a:gd name="connsiteX24-2269" fmla="*/ 80904 w 5911582"/>
              <a:gd name="connsiteY24-2270" fmla="*/ 2724804 h 8646493"/>
              <a:gd name="connsiteX25-2271" fmla="*/ 4735 w 5911582"/>
              <a:gd name="connsiteY25-2272" fmla="*/ 235616 h 8646493"/>
              <a:gd name="connsiteX26-2273" fmla="*/ 295 w 5911582"/>
              <a:gd name="connsiteY26-2274" fmla="*/ 235719 h 8646493"/>
              <a:gd name="connsiteX27-2275" fmla="*/ 0 w 5911582"/>
              <a:gd name="connsiteY27-2276" fmla="*/ 223261 h 8646493"/>
              <a:gd name="connsiteX28-2277" fmla="*/ 144987 w 5911582"/>
              <a:gd name="connsiteY28-2278" fmla="*/ 0 h 8646493"/>
              <a:gd name="connsiteX29-2279" fmla="*/ 148232 w 5911582"/>
              <a:gd name="connsiteY29-2280" fmla="*/ 136847 h 8646493"/>
              <a:gd name="connsiteX30-2281" fmla="*/ 152365 w 5911582"/>
              <a:gd name="connsiteY30-2282" fmla="*/ 136739 h 8646493"/>
              <a:gd name="connsiteX31-2283" fmla="*/ 228219 w 5911582"/>
              <a:gd name="connsiteY31-2284" fmla="*/ 2614259 h 8646493"/>
              <a:gd name="connsiteX32-2285" fmla="*/ 230777 w 5911582"/>
              <a:gd name="connsiteY32-2286" fmla="*/ 2613967 h 8646493"/>
              <a:gd name="connsiteX33-2287" fmla="*/ 231135 w 5911582"/>
              <a:gd name="connsiteY33-2288" fmla="*/ 2722566 h 8646493"/>
              <a:gd name="connsiteX34-2289" fmla="*/ 236178 w 5911582"/>
              <a:gd name="connsiteY34-2290" fmla="*/ 2909861 h 8646493"/>
              <a:gd name="connsiteX35-2291" fmla="*/ 231753 w 5911582"/>
              <a:gd name="connsiteY35-2292" fmla="*/ 2910343 h 8646493"/>
              <a:gd name="connsiteX36-2293" fmla="*/ 234867 w 5911582"/>
              <a:gd name="connsiteY36-2294" fmla="*/ 3854806 h 8646493"/>
              <a:gd name="connsiteX37-2295" fmla="*/ 235281 w 5911582"/>
              <a:gd name="connsiteY37-2296" fmla="*/ 3854803 h 8646493"/>
              <a:gd name="connsiteX38-2297" fmla="*/ 246835 w 5911582"/>
              <a:gd name="connsiteY38-2298" fmla="*/ 5866683 h 8646493"/>
              <a:gd name="connsiteX39-2299" fmla="*/ 866236 w 5911582"/>
              <a:gd name="connsiteY39-2300" fmla="*/ 6479011 h 8646493"/>
              <a:gd name="connsiteX40-2301" fmla="*/ 1478566 w 5911582"/>
              <a:gd name="connsiteY40-2302" fmla="*/ 5859608 h 8646493"/>
              <a:gd name="connsiteX41-2303" fmla="*/ 1469311 w 5911582"/>
              <a:gd name="connsiteY41-2304" fmla="*/ 4247775 h 8646493"/>
              <a:gd name="connsiteX42-2305" fmla="*/ 1467465 w 5911582"/>
              <a:gd name="connsiteY42-2306" fmla="*/ 4247743 h 8646493"/>
              <a:gd name="connsiteX43-2307" fmla="*/ 1467931 w 5911582"/>
              <a:gd name="connsiteY43-2308" fmla="*/ 4241573 h 8646493"/>
              <a:gd name="connsiteX44-2309" fmla="*/ 1456953 w 5911582"/>
              <a:gd name="connsiteY44-2310" fmla="*/ 2330111 h 8646493"/>
              <a:gd name="connsiteX45-2311" fmla="*/ 1415108 w 5911582"/>
              <a:gd name="connsiteY45-2312" fmla="*/ 781031 h 8646493"/>
              <a:gd name="connsiteX46-2313" fmla="*/ 2151404 w 5911582"/>
              <a:gd name="connsiteY46-2314" fmla="*/ 3852 h 8646493"/>
              <a:gd name="connsiteX47-2315" fmla="*/ 2928581 w 5911582"/>
              <a:gd name="connsiteY47-2316" fmla="*/ 740147 h 8646493"/>
              <a:gd name="connsiteX48-2317" fmla="*/ 2972109 w 5911582"/>
              <a:gd name="connsiteY48-2318" fmla="*/ 2351426 h 8646493"/>
              <a:gd name="connsiteX49-2319" fmla="*/ 2977887 w 5911582"/>
              <a:gd name="connsiteY49-2320" fmla="*/ 2351120 h 8646493"/>
              <a:gd name="connsiteX50-2321" fmla="*/ 3028793 w 5911582"/>
              <a:gd name="connsiteY50-2322" fmla="*/ 4235519 h 8646493"/>
              <a:gd name="connsiteX51-2323" fmla="*/ 3032925 w 5911582"/>
              <a:gd name="connsiteY51-2324" fmla="*/ 4235398 h 8646493"/>
              <a:gd name="connsiteX52-2325" fmla="*/ 3082700 w 5911582"/>
              <a:gd name="connsiteY52-2326" fmla="*/ 5882170 h 8646493"/>
              <a:gd name="connsiteX53-2327" fmla="*/ 3091836 w 5911582"/>
              <a:gd name="connsiteY53-2328" fmla="*/ 5881894 h 8646493"/>
              <a:gd name="connsiteX54-2329" fmla="*/ 3152619 w 5911582"/>
              <a:gd name="connsiteY54-2330" fmla="*/ 7892887 h 8646493"/>
              <a:gd name="connsiteX55-2331" fmla="*/ 3786820 w 5911582"/>
              <a:gd name="connsiteY55-2332" fmla="*/ 8489873 h 8646493"/>
              <a:gd name="connsiteX56-2333" fmla="*/ 4383809 w 5911582"/>
              <a:gd name="connsiteY56-2334" fmla="*/ 7855673 h 8646493"/>
              <a:gd name="connsiteX57-2335" fmla="*/ 4350348 w 5911582"/>
              <a:gd name="connsiteY57-2336" fmla="*/ 6748573 h 8646493"/>
              <a:gd name="connsiteX58-2337" fmla="*/ 4348198 w 5911582"/>
              <a:gd name="connsiteY58-2338" fmla="*/ 6748635 h 8646493"/>
              <a:gd name="connsiteX59-2339" fmla="*/ 4332413 w 5911582"/>
              <a:gd name="connsiteY59-2340" fmla="*/ 6199725 h 8646493"/>
              <a:gd name="connsiteX60-2341" fmla="*/ 4272798 w 5911582"/>
              <a:gd name="connsiteY60-2342" fmla="*/ 4227389 h 8646493"/>
              <a:gd name="connsiteX61-2343" fmla="*/ 4274353 w 5911582"/>
              <a:gd name="connsiteY61-2344" fmla="*/ 4227343 h 8646493"/>
              <a:gd name="connsiteX62-2345" fmla="*/ 4242087 w 5911582"/>
              <a:gd name="connsiteY62-2346" fmla="*/ 3105269 h 8646493"/>
              <a:gd name="connsiteX63-2347" fmla="*/ 4977027 w 5911582"/>
              <a:gd name="connsiteY63-2348" fmla="*/ 2326810 h 8646493"/>
              <a:gd name="connsiteX64-2349" fmla="*/ 5403823 w 5911582"/>
              <a:gd name="connsiteY64-2350" fmla="*/ 2443875 h 8646493"/>
              <a:gd name="connsiteX65-2351" fmla="*/ 5755486 w 5911582"/>
              <a:gd name="connsiteY65-2352" fmla="*/ 3061747 h 8646493"/>
              <a:gd name="connsiteX66-2353" fmla="*/ 5759021 w 5911582"/>
              <a:gd name="connsiteY66-2354" fmla="*/ 3184697 h 8646493"/>
              <a:gd name="connsiteX67-2355" fmla="*/ 5762452 w 5911582"/>
              <a:gd name="connsiteY67-2356" fmla="*/ 3184590 h 8646493"/>
              <a:gd name="connsiteX68-2357" fmla="*/ 5816524 w 5911582"/>
              <a:gd name="connsiteY68-2358" fmla="*/ 4892541 h 8646493"/>
              <a:gd name="connsiteX69-2359" fmla="*/ 5873210 w 5911582"/>
              <a:gd name="connsiteY69-2360" fmla="*/ 6776633 h 8646493"/>
              <a:gd name="connsiteX70-2361" fmla="*/ 5877342 w 5911582"/>
              <a:gd name="connsiteY70-2362" fmla="*/ 6776511 h 8646493"/>
              <a:gd name="connsiteX71-2363" fmla="*/ 5911582 w 5911582"/>
              <a:gd name="connsiteY71-2364" fmla="*/ 7909324 h 8646493"/>
              <a:gd name="connsiteX72-2365" fmla="*/ 5767963 w 5911582"/>
              <a:gd name="connsiteY72-2366" fmla="*/ 8130477 h 8646493"/>
              <a:gd name="connsiteX73-2367" fmla="*/ 5730041 w 5911582"/>
              <a:gd name="connsiteY73-2368" fmla="*/ 6875874 h 8646493"/>
              <a:gd name="connsiteX74-2369" fmla="*/ 5725602 w 5911582"/>
              <a:gd name="connsiteY74-2370" fmla="*/ 6875993 h 8646493"/>
              <a:gd name="connsiteX75-2371" fmla="*/ 5605741 w 5911582"/>
              <a:gd name="connsiteY75-2372" fmla="*/ 3080990 h 8646493"/>
              <a:gd name="connsiteX76-2373" fmla="*/ 4972418 w 5911582"/>
              <a:gd name="connsiteY76-2374" fmla="*/ 2483071 h 8646493"/>
              <a:gd name="connsiteX77-2375" fmla="*/ 4374497 w 5911582"/>
              <a:gd name="connsiteY77-2376" fmla="*/ 3116397 h 8646493"/>
              <a:gd name="connsiteX78-2377" fmla="*/ 4420828 w 5911582"/>
              <a:gd name="connsiteY78-2378" fmla="*/ 4727593 h 8646493"/>
              <a:gd name="connsiteX79-2379" fmla="*/ 4422673 w 5911582"/>
              <a:gd name="connsiteY79-2380" fmla="*/ 4727581 h 8646493"/>
              <a:gd name="connsiteX80-2381" fmla="*/ 4422351 w 5911582"/>
              <a:gd name="connsiteY80-2382" fmla="*/ 4733760 h 8646493"/>
              <a:gd name="connsiteX81-2383" fmla="*/ 4454181 w 5911582"/>
              <a:gd name="connsiteY81-2384" fmla="*/ 5840717 h 8646493"/>
              <a:gd name="connsiteX82-2385" fmla="*/ 4455003 w 5911582"/>
              <a:gd name="connsiteY82-2386" fmla="*/ 5840691 h 8646493"/>
              <a:gd name="connsiteX83-2387" fmla="*/ 4516238 w 5911582"/>
              <a:gd name="connsiteY83-2388" fmla="*/ 7866607 h 8646493"/>
              <a:gd name="connsiteX84-2389" fmla="*/ 3782441 w 5911582"/>
              <a:gd name="connsiteY84-2390" fmla="*/ 8646141 h 8646493"/>
              <a:gd name="connsiteX85-2391" fmla="*/ 3355473 w 5911582"/>
              <a:gd name="connsiteY85-2392" fmla="*/ 8529702 h 8646493"/>
              <a:gd name="connsiteX0-2393" fmla="*/ 3355473 w 5911582"/>
              <a:gd name="connsiteY0-2394" fmla="*/ 8529702 h 8646493"/>
              <a:gd name="connsiteX1-2395" fmla="*/ 3002901 w 5911582"/>
              <a:gd name="connsiteY1-2396" fmla="*/ 7912348 h 8646493"/>
              <a:gd name="connsiteX2-2397" fmla="*/ 2947946 w 5911582"/>
              <a:gd name="connsiteY2-2398" fmla="*/ 6094167 h 8646493"/>
              <a:gd name="connsiteX3-2399" fmla="*/ 2938842 w 5911582"/>
              <a:gd name="connsiteY3-2400" fmla="*/ 6095444 h 8646493"/>
              <a:gd name="connsiteX4-2401" fmla="*/ 2885622 w 5911582"/>
              <a:gd name="connsiteY4-2402" fmla="*/ 4334760 h 8646493"/>
              <a:gd name="connsiteX5-2403" fmla="*/ 2881184 w 5911582"/>
              <a:gd name="connsiteY5-2404" fmla="*/ 4334879 h 8646493"/>
              <a:gd name="connsiteX6-2405" fmla="*/ 2838917 w 5911582"/>
              <a:gd name="connsiteY6-2406" fmla="*/ 2770148 h 8646493"/>
              <a:gd name="connsiteX7-2407" fmla="*/ 2833130 w 5911582"/>
              <a:gd name="connsiteY7-2408" fmla="*/ 2770303 h 8646493"/>
              <a:gd name="connsiteX8-2409" fmla="*/ 2778803 w 5911582"/>
              <a:gd name="connsiteY8-2410" fmla="*/ 759126 h 8646493"/>
              <a:gd name="connsiteX9-2411" fmla="*/ 2146519 w 5911582"/>
              <a:gd name="connsiteY9-2412" fmla="*/ 160107 h 8646493"/>
              <a:gd name="connsiteX10-2413" fmla="*/ 1547498 w 5911582"/>
              <a:gd name="connsiteY10-2414" fmla="*/ 792386 h 8646493"/>
              <a:gd name="connsiteX11-2415" fmla="*/ 1586306 w 5911582"/>
              <a:gd name="connsiteY11-2416" fmla="*/ 2228948 h 8646493"/>
              <a:gd name="connsiteX12-2417" fmla="*/ 1588412 w 5911582"/>
              <a:gd name="connsiteY12-2418" fmla="*/ 2228937 h 8646493"/>
              <a:gd name="connsiteX13-2419" fmla="*/ 1588981 w 5911582"/>
              <a:gd name="connsiteY13-2420" fmla="*/ 2327958 h 8646493"/>
              <a:gd name="connsiteX14-2421" fmla="*/ 1601829 w 5911582"/>
              <a:gd name="connsiteY14-2422" fmla="*/ 2803566 h 8646493"/>
              <a:gd name="connsiteX15-2423" fmla="*/ 1591714 w 5911582"/>
              <a:gd name="connsiteY15-2424" fmla="*/ 2803840 h 8646493"/>
              <a:gd name="connsiteX16-2425" fmla="*/ 1597703 w 5911582"/>
              <a:gd name="connsiteY16-2426" fmla="*/ 3846979 h 8646493"/>
              <a:gd name="connsiteX17-2427" fmla="*/ 1599046 w 5911582"/>
              <a:gd name="connsiteY17-2428" fmla="*/ 3846972 h 8646493"/>
              <a:gd name="connsiteX18-2429" fmla="*/ 1610686 w 5911582"/>
              <a:gd name="connsiteY18-2430" fmla="*/ 5873778 h 8646493"/>
              <a:gd name="connsiteX19-2431" fmla="*/ 858032 w 5911582"/>
              <a:gd name="connsiteY19-2432" fmla="*/ 6635126 h 8646493"/>
              <a:gd name="connsiteX20-2433" fmla="*/ 434045 w 5911582"/>
              <a:gd name="connsiteY20-2434" fmla="*/ 6508273 h 8646493"/>
              <a:gd name="connsiteX21-2435" fmla="*/ 96686 w 5911582"/>
              <a:gd name="connsiteY21-2436" fmla="*/ 5882475 h 8646493"/>
              <a:gd name="connsiteX22-2437" fmla="*/ 88982 w 5911582"/>
              <a:gd name="connsiteY22-2438" fmla="*/ 4540910 h 8646493"/>
              <a:gd name="connsiteX23-2439" fmla="*/ 86890 w 5911582"/>
              <a:gd name="connsiteY23-2440" fmla="*/ 4540915 h 8646493"/>
              <a:gd name="connsiteX24-2441" fmla="*/ 80904 w 5911582"/>
              <a:gd name="connsiteY24-2442" fmla="*/ 2724804 h 8646493"/>
              <a:gd name="connsiteX25-2443" fmla="*/ 4735 w 5911582"/>
              <a:gd name="connsiteY25-2444" fmla="*/ 235616 h 8646493"/>
              <a:gd name="connsiteX26-2445" fmla="*/ 295 w 5911582"/>
              <a:gd name="connsiteY26-2446" fmla="*/ 235719 h 8646493"/>
              <a:gd name="connsiteX27-2447" fmla="*/ 0 w 5911582"/>
              <a:gd name="connsiteY27-2448" fmla="*/ 223261 h 8646493"/>
              <a:gd name="connsiteX28-2449" fmla="*/ 144987 w 5911582"/>
              <a:gd name="connsiteY28-2450" fmla="*/ 0 h 8646493"/>
              <a:gd name="connsiteX29-2451" fmla="*/ 148232 w 5911582"/>
              <a:gd name="connsiteY29-2452" fmla="*/ 136847 h 8646493"/>
              <a:gd name="connsiteX30-2453" fmla="*/ 152365 w 5911582"/>
              <a:gd name="connsiteY30-2454" fmla="*/ 136739 h 8646493"/>
              <a:gd name="connsiteX31-2455" fmla="*/ 228219 w 5911582"/>
              <a:gd name="connsiteY31-2456" fmla="*/ 2614259 h 8646493"/>
              <a:gd name="connsiteX32-2457" fmla="*/ 231135 w 5911582"/>
              <a:gd name="connsiteY32-2458" fmla="*/ 2722566 h 8646493"/>
              <a:gd name="connsiteX33-2459" fmla="*/ 236178 w 5911582"/>
              <a:gd name="connsiteY33-2460" fmla="*/ 2909861 h 8646493"/>
              <a:gd name="connsiteX34-2461" fmla="*/ 231753 w 5911582"/>
              <a:gd name="connsiteY34-2462" fmla="*/ 2910343 h 8646493"/>
              <a:gd name="connsiteX35-2463" fmla="*/ 234867 w 5911582"/>
              <a:gd name="connsiteY35-2464" fmla="*/ 3854806 h 8646493"/>
              <a:gd name="connsiteX36-2465" fmla="*/ 235281 w 5911582"/>
              <a:gd name="connsiteY36-2466" fmla="*/ 3854803 h 8646493"/>
              <a:gd name="connsiteX37-2467" fmla="*/ 246835 w 5911582"/>
              <a:gd name="connsiteY37-2468" fmla="*/ 5866683 h 8646493"/>
              <a:gd name="connsiteX38-2469" fmla="*/ 866236 w 5911582"/>
              <a:gd name="connsiteY38-2470" fmla="*/ 6479011 h 8646493"/>
              <a:gd name="connsiteX39-2471" fmla="*/ 1478566 w 5911582"/>
              <a:gd name="connsiteY39-2472" fmla="*/ 5859608 h 8646493"/>
              <a:gd name="connsiteX40-2473" fmla="*/ 1469311 w 5911582"/>
              <a:gd name="connsiteY40-2474" fmla="*/ 4247775 h 8646493"/>
              <a:gd name="connsiteX41-2475" fmla="*/ 1467465 w 5911582"/>
              <a:gd name="connsiteY41-2476" fmla="*/ 4247743 h 8646493"/>
              <a:gd name="connsiteX42-2477" fmla="*/ 1467931 w 5911582"/>
              <a:gd name="connsiteY42-2478" fmla="*/ 4241573 h 8646493"/>
              <a:gd name="connsiteX43-2479" fmla="*/ 1456953 w 5911582"/>
              <a:gd name="connsiteY43-2480" fmla="*/ 2330111 h 8646493"/>
              <a:gd name="connsiteX44-2481" fmla="*/ 1415108 w 5911582"/>
              <a:gd name="connsiteY44-2482" fmla="*/ 781031 h 8646493"/>
              <a:gd name="connsiteX45-2483" fmla="*/ 2151404 w 5911582"/>
              <a:gd name="connsiteY45-2484" fmla="*/ 3852 h 8646493"/>
              <a:gd name="connsiteX46-2485" fmla="*/ 2928581 w 5911582"/>
              <a:gd name="connsiteY46-2486" fmla="*/ 740147 h 8646493"/>
              <a:gd name="connsiteX47-2487" fmla="*/ 2972109 w 5911582"/>
              <a:gd name="connsiteY47-2488" fmla="*/ 2351426 h 8646493"/>
              <a:gd name="connsiteX48-2489" fmla="*/ 2977887 w 5911582"/>
              <a:gd name="connsiteY48-2490" fmla="*/ 2351120 h 8646493"/>
              <a:gd name="connsiteX49-2491" fmla="*/ 3028793 w 5911582"/>
              <a:gd name="connsiteY49-2492" fmla="*/ 4235519 h 8646493"/>
              <a:gd name="connsiteX50-2493" fmla="*/ 3032925 w 5911582"/>
              <a:gd name="connsiteY50-2494" fmla="*/ 4235398 h 8646493"/>
              <a:gd name="connsiteX51-2495" fmla="*/ 3082700 w 5911582"/>
              <a:gd name="connsiteY51-2496" fmla="*/ 5882170 h 8646493"/>
              <a:gd name="connsiteX52-2497" fmla="*/ 3091836 w 5911582"/>
              <a:gd name="connsiteY52-2498" fmla="*/ 5881894 h 8646493"/>
              <a:gd name="connsiteX53-2499" fmla="*/ 3152619 w 5911582"/>
              <a:gd name="connsiteY53-2500" fmla="*/ 7892887 h 8646493"/>
              <a:gd name="connsiteX54-2501" fmla="*/ 3786820 w 5911582"/>
              <a:gd name="connsiteY54-2502" fmla="*/ 8489873 h 8646493"/>
              <a:gd name="connsiteX55-2503" fmla="*/ 4383809 w 5911582"/>
              <a:gd name="connsiteY55-2504" fmla="*/ 7855673 h 8646493"/>
              <a:gd name="connsiteX56-2505" fmla="*/ 4350348 w 5911582"/>
              <a:gd name="connsiteY56-2506" fmla="*/ 6748573 h 8646493"/>
              <a:gd name="connsiteX57-2507" fmla="*/ 4348198 w 5911582"/>
              <a:gd name="connsiteY57-2508" fmla="*/ 6748635 h 8646493"/>
              <a:gd name="connsiteX58-2509" fmla="*/ 4332413 w 5911582"/>
              <a:gd name="connsiteY58-2510" fmla="*/ 6199725 h 8646493"/>
              <a:gd name="connsiteX59-2511" fmla="*/ 4272798 w 5911582"/>
              <a:gd name="connsiteY59-2512" fmla="*/ 4227389 h 8646493"/>
              <a:gd name="connsiteX60-2513" fmla="*/ 4274353 w 5911582"/>
              <a:gd name="connsiteY60-2514" fmla="*/ 4227343 h 8646493"/>
              <a:gd name="connsiteX61-2515" fmla="*/ 4242087 w 5911582"/>
              <a:gd name="connsiteY61-2516" fmla="*/ 3105269 h 8646493"/>
              <a:gd name="connsiteX62-2517" fmla="*/ 4977027 w 5911582"/>
              <a:gd name="connsiteY62-2518" fmla="*/ 2326810 h 8646493"/>
              <a:gd name="connsiteX63-2519" fmla="*/ 5403823 w 5911582"/>
              <a:gd name="connsiteY63-2520" fmla="*/ 2443875 h 8646493"/>
              <a:gd name="connsiteX64-2521" fmla="*/ 5755486 w 5911582"/>
              <a:gd name="connsiteY64-2522" fmla="*/ 3061747 h 8646493"/>
              <a:gd name="connsiteX65-2523" fmla="*/ 5759021 w 5911582"/>
              <a:gd name="connsiteY65-2524" fmla="*/ 3184697 h 8646493"/>
              <a:gd name="connsiteX66-2525" fmla="*/ 5762452 w 5911582"/>
              <a:gd name="connsiteY66-2526" fmla="*/ 3184590 h 8646493"/>
              <a:gd name="connsiteX67-2527" fmla="*/ 5816524 w 5911582"/>
              <a:gd name="connsiteY67-2528" fmla="*/ 4892541 h 8646493"/>
              <a:gd name="connsiteX68-2529" fmla="*/ 5873210 w 5911582"/>
              <a:gd name="connsiteY68-2530" fmla="*/ 6776633 h 8646493"/>
              <a:gd name="connsiteX69-2531" fmla="*/ 5877342 w 5911582"/>
              <a:gd name="connsiteY69-2532" fmla="*/ 6776511 h 8646493"/>
              <a:gd name="connsiteX70-2533" fmla="*/ 5911582 w 5911582"/>
              <a:gd name="connsiteY70-2534" fmla="*/ 7909324 h 8646493"/>
              <a:gd name="connsiteX71-2535" fmla="*/ 5767963 w 5911582"/>
              <a:gd name="connsiteY71-2536" fmla="*/ 8130477 h 8646493"/>
              <a:gd name="connsiteX72-2537" fmla="*/ 5730041 w 5911582"/>
              <a:gd name="connsiteY72-2538" fmla="*/ 6875874 h 8646493"/>
              <a:gd name="connsiteX73-2539" fmla="*/ 5725602 w 5911582"/>
              <a:gd name="connsiteY73-2540" fmla="*/ 6875993 h 8646493"/>
              <a:gd name="connsiteX74-2541" fmla="*/ 5605741 w 5911582"/>
              <a:gd name="connsiteY74-2542" fmla="*/ 3080990 h 8646493"/>
              <a:gd name="connsiteX75-2543" fmla="*/ 4972418 w 5911582"/>
              <a:gd name="connsiteY75-2544" fmla="*/ 2483071 h 8646493"/>
              <a:gd name="connsiteX76-2545" fmla="*/ 4374497 w 5911582"/>
              <a:gd name="connsiteY76-2546" fmla="*/ 3116397 h 8646493"/>
              <a:gd name="connsiteX77-2547" fmla="*/ 4420828 w 5911582"/>
              <a:gd name="connsiteY77-2548" fmla="*/ 4727593 h 8646493"/>
              <a:gd name="connsiteX78-2549" fmla="*/ 4422673 w 5911582"/>
              <a:gd name="connsiteY78-2550" fmla="*/ 4727581 h 8646493"/>
              <a:gd name="connsiteX79-2551" fmla="*/ 4422351 w 5911582"/>
              <a:gd name="connsiteY79-2552" fmla="*/ 4733760 h 8646493"/>
              <a:gd name="connsiteX80-2553" fmla="*/ 4454181 w 5911582"/>
              <a:gd name="connsiteY80-2554" fmla="*/ 5840717 h 8646493"/>
              <a:gd name="connsiteX81-2555" fmla="*/ 4455003 w 5911582"/>
              <a:gd name="connsiteY81-2556" fmla="*/ 5840691 h 8646493"/>
              <a:gd name="connsiteX82-2557" fmla="*/ 4516238 w 5911582"/>
              <a:gd name="connsiteY82-2558" fmla="*/ 7866607 h 8646493"/>
              <a:gd name="connsiteX83-2559" fmla="*/ 3782441 w 5911582"/>
              <a:gd name="connsiteY83-2560" fmla="*/ 8646141 h 8646493"/>
              <a:gd name="connsiteX84-2561" fmla="*/ 3355473 w 5911582"/>
              <a:gd name="connsiteY84-2562" fmla="*/ 8529702 h 8646493"/>
              <a:gd name="connsiteX0-2563" fmla="*/ 3355473 w 5911582"/>
              <a:gd name="connsiteY0-2564" fmla="*/ 8529702 h 8646493"/>
              <a:gd name="connsiteX1-2565" fmla="*/ 3002901 w 5911582"/>
              <a:gd name="connsiteY1-2566" fmla="*/ 7912348 h 8646493"/>
              <a:gd name="connsiteX2-2567" fmla="*/ 2947946 w 5911582"/>
              <a:gd name="connsiteY2-2568" fmla="*/ 6094167 h 8646493"/>
              <a:gd name="connsiteX3-2569" fmla="*/ 2938842 w 5911582"/>
              <a:gd name="connsiteY3-2570" fmla="*/ 6095444 h 8646493"/>
              <a:gd name="connsiteX4-2571" fmla="*/ 2885622 w 5911582"/>
              <a:gd name="connsiteY4-2572" fmla="*/ 4334760 h 8646493"/>
              <a:gd name="connsiteX5-2573" fmla="*/ 2881184 w 5911582"/>
              <a:gd name="connsiteY5-2574" fmla="*/ 4334879 h 8646493"/>
              <a:gd name="connsiteX6-2575" fmla="*/ 2838917 w 5911582"/>
              <a:gd name="connsiteY6-2576" fmla="*/ 2770148 h 8646493"/>
              <a:gd name="connsiteX7-2577" fmla="*/ 2833130 w 5911582"/>
              <a:gd name="connsiteY7-2578" fmla="*/ 2770303 h 8646493"/>
              <a:gd name="connsiteX8-2579" fmla="*/ 2778803 w 5911582"/>
              <a:gd name="connsiteY8-2580" fmla="*/ 759126 h 8646493"/>
              <a:gd name="connsiteX9-2581" fmla="*/ 2146519 w 5911582"/>
              <a:gd name="connsiteY9-2582" fmla="*/ 160107 h 8646493"/>
              <a:gd name="connsiteX10-2583" fmla="*/ 1547498 w 5911582"/>
              <a:gd name="connsiteY10-2584" fmla="*/ 792386 h 8646493"/>
              <a:gd name="connsiteX11-2585" fmla="*/ 1586306 w 5911582"/>
              <a:gd name="connsiteY11-2586" fmla="*/ 2228948 h 8646493"/>
              <a:gd name="connsiteX12-2587" fmla="*/ 1588412 w 5911582"/>
              <a:gd name="connsiteY12-2588" fmla="*/ 2228937 h 8646493"/>
              <a:gd name="connsiteX13-2589" fmla="*/ 1588981 w 5911582"/>
              <a:gd name="connsiteY13-2590" fmla="*/ 2327958 h 8646493"/>
              <a:gd name="connsiteX14-2591" fmla="*/ 1601829 w 5911582"/>
              <a:gd name="connsiteY14-2592" fmla="*/ 2803566 h 8646493"/>
              <a:gd name="connsiteX15-2593" fmla="*/ 1591714 w 5911582"/>
              <a:gd name="connsiteY15-2594" fmla="*/ 2803840 h 8646493"/>
              <a:gd name="connsiteX16-2595" fmla="*/ 1597703 w 5911582"/>
              <a:gd name="connsiteY16-2596" fmla="*/ 3846979 h 8646493"/>
              <a:gd name="connsiteX17-2597" fmla="*/ 1599046 w 5911582"/>
              <a:gd name="connsiteY17-2598" fmla="*/ 3846972 h 8646493"/>
              <a:gd name="connsiteX18-2599" fmla="*/ 1610686 w 5911582"/>
              <a:gd name="connsiteY18-2600" fmla="*/ 5873778 h 8646493"/>
              <a:gd name="connsiteX19-2601" fmla="*/ 858032 w 5911582"/>
              <a:gd name="connsiteY19-2602" fmla="*/ 6635126 h 8646493"/>
              <a:gd name="connsiteX20-2603" fmla="*/ 434045 w 5911582"/>
              <a:gd name="connsiteY20-2604" fmla="*/ 6508273 h 8646493"/>
              <a:gd name="connsiteX21-2605" fmla="*/ 96686 w 5911582"/>
              <a:gd name="connsiteY21-2606" fmla="*/ 5882475 h 8646493"/>
              <a:gd name="connsiteX22-2607" fmla="*/ 88982 w 5911582"/>
              <a:gd name="connsiteY22-2608" fmla="*/ 4540910 h 8646493"/>
              <a:gd name="connsiteX23-2609" fmla="*/ 86890 w 5911582"/>
              <a:gd name="connsiteY23-2610" fmla="*/ 4540915 h 8646493"/>
              <a:gd name="connsiteX24-2611" fmla="*/ 80904 w 5911582"/>
              <a:gd name="connsiteY24-2612" fmla="*/ 2724804 h 8646493"/>
              <a:gd name="connsiteX25-2613" fmla="*/ 4735 w 5911582"/>
              <a:gd name="connsiteY25-2614" fmla="*/ 235616 h 8646493"/>
              <a:gd name="connsiteX26-2615" fmla="*/ 295 w 5911582"/>
              <a:gd name="connsiteY26-2616" fmla="*/ 235719 h 8646493"/>
              <a:gd name="connsiteX27-2617" fmla="*/ 0 w 5911582"/>
              <a:gd name="connsiteY27-2618" fmla="*/ 223261 h 8646493"/>
              <a:gd name="connsiteX28-2619" fmla="*/ 144987 w 5911582"/>
              <a:gd name="connsiteY28-2620" fmla="*/ 0 h 8646493"/>
              <a:gd name="connsiteX29-2621" fmla="*/ 148232 w 5911582"/>
              <a:gd name="connsiteY29-2622" fmla="*/ 136847 h 8646493"/>
              <a:gd name="connsiteX30-2623" fmla="*/ 152365 w 5911582"/>
              <a:gd name="connsiteY30-2624" fmla="*/ 136739 h 8646493"/>
              <a:gd name="connsiteX31-2625" fmla="*/ 231135 w 5911582"/>
              <a:gd name="connsiteY31-2626" fmla="*/ 2722566 h 8646493"/>
              <a:gd name="connsiteX32-2627" fmla="*/ 236178 w 5911582"/>
              <a:gd name="connsiteY32-2628" fmla="*/ 2909861 h 8646493"/>
              <a:gd name="connsiteX33-2629" fmla="*/ 231753 w 5911582"/>
              <a:gd name="connsiteY33-2630" fmla="*/ 2910343 h 8646493"/>
              <a:gd name="connsiteX34-2631" fmla="*/ 234867 w 5911582"/>
              <a:gd name="connsiteY34-2632" fmla="*/ 3854806 h 8646493"/>
              <a:gd name="connsiteX35-2633" fmla="*/ 235281 w 5911582"/>
              <a:gd name="connsiteY35-2634" fmla="*/ 3854803 h 8646493"/>
              <a:gd name="connsiteX36-2635" fmla="*/ 246835 w 5911582"/>
              <a:gd name="connsiteY36-2636" fmla="*/ 5866683 h 8646493"/>
              <a:gd name="connsiteX37-2637" fmla="*/ 866236 w 5911582"/>
              <a:gd name="connsiteY37-2638" fmla="*/ 6479011 h 8646493"/>
              <a:gd name="connsiteX38-2639" fmla="*/ 1478566 w 5911582"/>
              <a:gd name="connsiteY38-2640" fmla="*/ 5859608 h 8646493"/>
              <a:gd name="connsiteX39-2641" fmla="*/ 1469311 w 5911582"/>
              <a:gd name="connsiteY39-2642" fmla="*/ 4247775 h 8646493"/>
              <a:gd name="connsiteX40-2643" fmla="*/ 1467465 w 5911582"/>
              <a:gd name="connsiteY40-2644" fmla="*/ 4247743 h 8646493"/>
              <a:gd name="connsiteX41-2645" fmla="*/ 1467931 w 5911582"/>
              <a:gd name="connsiteY41-2646" fmla="*/ 4241573 h 8646493"/>
              <a:gd name="connsiteX42-2647" fmla="*/ 1456953 w 5911582"/>
              <a:gd name="connsiteY42-2648" fmla="*/ 2330111 h 8646493"/>
              <a:gd name="connsiteX43-2649" fmla="*/ 1415108 w 5911582"/>
              <a:gd name="connsiteY43-2650" fmla="*/ 781031 h 8646493"/>
              <a:gd name="connsiteX44-2651" fmla="*/ 2151404 w 5911582"/>
              <a:gd name="connsiteY44-2652" fmla="*/ 3852 h 8646493"/>
              <a:gd name="connsiteX45-2653" fmla="*/ 2928581 w 5911582"/>
              <a:gd name="connsiteY45-2654" fmla="*/ 740147 h 8646493"/>
              <a:gd name="connsiteX46-2655" fmla="*/ 2972109 w 5911582"/>
              <a:gd name="connsiteY46-2656" fmla="*/ 2351426 h 8646493"/>
              <a:gd name="connsiteX47-2657" fmla="*/ 2977887 w 5911582"/>
              <a:gd name="connsiteY47-2658" fmla="*/ 2351120 h 8646493"/>
              <a:gd name="connsiteX48-2659" fmla="*/ 3028793 w 5911582"/>
              <a:gd name="connsiteY48-2660" fmla="*/ 4235519 h 8646493"/>
              <a:gd name="connsiteX49-2661" fmla="*/ 3032925 w 5911582"/>
              <a:gd name="connsiteY49-2662" fmla="*/ 4235398 h 8646493"/>
              <a:gd name="connsiteX50-2663" fmla="*/ 3082700 w 5911582"/>
              <a:gd name="connsiteY50-2664" fmla="*/ 5882170 h 8646493"/>
              <a:gd name="connsiteX51-2665" fmla="*/ 3091836 w 5911582"/>
              <a:gd name="connsiteY51-2666" fmla="*/ 5881894 h 8646493"/>
              <a:gd name="connsiteX52-2667" fmla="*/ 3152619 w 5911582"/>
              <a:gd name="connsiteY52-2668" fmla="*/ 7892887 h 8646493"/>
              <a:gd name="connsiteX53-2669" fmla="*/ 3786820 w 5911582"/>
              <a:gd name="connsiteY53-2670" fmla="*/ 8489873 h 8646493"/>
              <a:gd name="connsiteX54-2671" fmla="*/ 4383809 w 5911582"/>
              <a:gd name="connsiteY54-2672" fmla="*/ 7855673 h 8646493"/>
              <a:gd name="connsiteX55-2673" fmla="*/ 4350348 w 5911582"/>
              <a:gd name="connsiteY55-2674" fmla="*/ 6748573 h 8646493"/>
              <a:gd name="connsiteX56-2675" fmla="*/ 4348198 w 5911582"/>
              <a:gd name="connsiteY56-2676" fmla="*/ 6748635 h 8646493"/>
              <a:gd name="connsiteX57-2677" fmla="*/ 4332413 w 5911582"/>
              <a:gd name="connsiteY57-2678" fmla="*/ 6199725 h 8646493"/>
              <a:gd name="connsiteX58-2679" fmla="*/ 4272798 w 5911582"/>
              <a:gd name="connsiteY58-2680" fmla="*/ 4227389 h 8646493"/>
              <a:gd name="connsiteX59-2681" fmla="*/ 4274353 w 5911582"/>
              <a:gd name="connsiteY59-2682" fmla="*/ 4227343 h 8646493"/>
              <a:gd name="connsiteX60-2683" fmla="*/ 4242087 w 5911582"/>
              <a:gd name="connsiteY60-2684" fmla="*/ 3105269 h 8646493"/>
              <a:gd name="connsiteX61-2685" fmla="*/ 4977027 w 5911582"/>
              <a:gd name="connsiteY61-2686" fmla="*/ 2326810 h 8646493"/>
              <a:gd name="connsiteX62-2687" fmla="*/ 5403823 w 5911582"/>
              <a:gd name="connsiteY62-2688" fmla="*/ 2443875 h 8646493"/>
              <a:gd name="connsiteX63-2689" fmla="*/ 5755486 w 5911582"/>
              <a:gd name="connsiteY63-2690" fmla="*/ 3061747 h 8646493"/>
              <a:gd name="connsiteX64-2691" fmla="*/ 5759021 w 5911582"/>
              <a:gd name="connsiteY64-2692" fmla="*/ 3184697 h 8646493"/>
              <a:gd name="connsiteX65-2693" fmla="*/ 5762452 w 5911582"/>
              <a:gd name="connsiteY65-2694" fmla="*/ 3184590 h 8646493"/>
              <a:gd name="connsiteX66-2695" fmla="*/ 5816524 w 5911582"/>
              <a:gd name="connsiteY66-2696" fmla="*/ 4892541 h 8646493"/>
              <a:gd name="connsiteX67-2697" fmla="*/ 5873210 w 5911582"/>
              <a:gd name="connsiteY67-2698" fmla="*/ 6776633 h 8646493"/>
              <a:gd name="connsiteX68-2699" fmla="*/ 5877342 w 5911582"/>
              <a:gd name="connsiteY68-2700" fmla="*/ 6776511 h 8646493"/>
              <a:gd name="connsiteX69-2701" fmla="*/ 5911582 w 5911582"/>
              <a:gd name="connsiteY69-2702" fmla="*/ 7909324 h 8646493"/>
              <a:gd name="connsiteX70-2703" fmla="*/ 5767963 w 5911582"/>
              <a:gd name="connsiteY70-2704" fmla="*/ 8130477 h 8646493"/>
              <a:gd name="connsiteX71-2705" fmla="*/ 5730041 w 5911582"/>
              <a:gd name="connsiteY71-2706" fmla="*/ 6875874 h 8646493"/>
              <a:gd name="connsiteX72-2707" fmla="*/ 5725602 w 5911582"/>
              <a:gd name="connsiteY72-2708" fmla="*/ 6875993 h 8646493"/>
              <a:gd name="connsiteX73-2709" fmla="*/ 5605741 w 5911582"/>
              <a:gd name="connsiteY73-2710" fmla="*/ 3080990 h 8646493"/>
              <a:gd name="connsiteX74-2711" fmla="*/ 4972418 w 5911582"/>
              <a:gd name="connsiteY74-2712" fmla="*/ 2483071 h 8646493"/>
              <a:gd name="connsiteX75-2713" fmla="*/ 4374497 w 5911582"/>
              <a:gd name="connsiteY75-2714" fmla="*/ 3116397 h 8646493"/>
              <a:gd name="connsiteX76-2715" fmla="*/ 4420828 w 5911582"/>
              <a:gd name="connsiteY76-2716" fmla="*/ 4727593 h 8646493"/>
              <a:gd name="connsiteX77-2717" fmla="*/ 4422673 w 5911582"/>
              <a:gd name="connsiteY77-2718" fmla="*/ 4727581 h 8646493"/>
              <a:gd name="connsiteX78-2719" fmla="*/ 4422351 w 5911582"/>
              <a:gd name="connsiteY78-2720" fmla="*/ 4733760 h 8646493"/>
              <a:gd name="connsiteX79-2721" fmla="*/ 4454181 w 5911582"/>
              <a:gd name="connsiteY79-2722" fmla="*/ 5840717 h 8646493"/>
              <a:gd name="connsiteX80-2723" fmla="*/ 4455003 w 5911582"/>
              <a:gd name="connsiteY80-2724" fmla="*/ 5840691 h 8646493"/>
              <a:gd name="connsiteX81-2725" fmla="*/ 4516238 w 5911582"/>
              <a:gd name="connsiteY81-2726" fmla="*/ 7866607 h 8646493"/>
              <a:gd name="connsiteX82-2727" fmla="*/ 3782441 w 5911582"/>
              <a:gd name="connsiteY82-2728" fmla="*/ 8646141 h 8646493"/>
              <a:gd name="connsiteX83-2729" fmla="*/ 3355473 w 5911582"/>
              <a:gd name="connsiteY83-2730" fmla="*/ 8529702 h 8646493"/>
              <a:gd name="connsiteX0-2731" fmla="*/ 3355473 w 5911582"/>
              <a:gd name="connsiteY0-2732" fmla="*/ 8529702 h 8646493"/>
              <a:gd name="connsiteX1-2733" fmla="*/ 3002901 w 5911582"/>
              <a:gd name="connsiteY1-2734" fmla="*/ 7912348 h 8646493"/>
              <a:gd name="connsiteX2-2735" fmla="*/ 2947946 w 5911582"/>
              <a:gd name="connsiteY2-2736" fmla="*/ 6094167 h 8646493"/>
              <a:gd name="connsiteX3-2737" fmla="*/ 2938842 w 5911582"/>
              <a:gd name="connsiteY3-2738" fmla="*/ 6095444 h 8646493"/>
              <a:gd name="connsiteX4-2739" fmla="*/ 2885622 w 5911582"/>
              <a:gd name="connsiteY4-2740" fmla="*/ 4334760 h 8646493"/>
              <a:gd name="connsiteX5-2741" fmla="*/ 2881184 w 5911582"/>
              <a:gd name="connsiteY5-2742" fmla="*/ 4334879 h 8646493"/>
              <a:gd name="connsiteX6-2743" fmla="*/ 2838917 w 5911582"/>
              <a:gd name="connsiteY6-2744" fmla="*/ 2770148 h 8646493"/>
              <a:gd name="connsiteX7-2745" fmla="*/ 2833130 w 5911582"/>
              <a:gd name="connsiteY7-2746" fmla="*/ 2770303 h 8646493"/>
              <a:gd name="connsiteX8-2747" fmla="*/ 2778803 w 5911582"/>
              <a:gd name="connsiteY8-2748" fmla="*/ 759126 h 8646493"/>
              <a:gd name="connsiteX9-2749" fmla="*/ 2146519 w 5911582"/>
              <a:gd name="connsiteY9-2750" fmla="*/ 160107 h 8646493"/>
              <a:gd name="connsiteX10-2751" fmla="*/ 1547498 w 5911582"/>
              <a:gd name="connsiteY10-2752" fmla="*/ 792386 h 8646493"/>
              <a:gd name="connsiteX11-2753" fmla="*/ 1586306 w 5911582"/>
              <a:gd name="connsiteY11-2754" fmla="*/ 2228948 h 8646493"/>
              <a:gd name="connsiteX12-2755" fmla="*/ 1588412 w 5911582"/>
              <a:gd name="connsiteY12-2756" fmla="*/ 2228937 h 8646493"/>
              <a:gd name="connsiteX13-2757" fmla="*/ 1588981 w 5911582"/>
              <a:gd name="connsiteY13-2758" fmla="*/ 2327958 h 8646493"/>
              <a:gd name="connsiteX14-2759" fmla="*/ 1601829 w 5911582"/>
              <a:gd name="connsiteY14-2760" fmla="*/ 2803566 h 8646493"/>
              <a:gd name="connsiteX15-2761" fmla="*/ 1591714 w 5911582"/>
              <a:gd name="connsiteY15-2762" fmla="*/ 2803840 h 8646493"/>
              <a:gd name="connsiteX16-2763" fmla="*/ 1597703 w 5911582"/>
              <a:gd name="connsiteY16-2764" fmla="*/ 3846979 h 8646493"/>
              <a:gd name="connsiteX17-2765" fmla="*/ 1599046 w 5911582"/>
              <a:gd name="connsiteY17-2766" fmla="*/ 3846972 h 8646493"/>
              <a:gd name="connsiteX18-2767" fmla="*/ 1610686 w 5911582"/>
              <a:gd name="connsiteY18-2768" fmla="*/ 5873778 h 8646493"/>
              <a:gd name="connsiteX19-2769" fmla="*/ 858032 w 5911582"/>
              <a:gd name="connsiteY19-2770" fmla="*/ 6635126 h 8646493"/>
              <a:gd name="connsiteX20-2771" fmla="*/ 434045 w 5911582"/>
              <a:gd name="connsiteY20-2772" fmla="*/ 6508273 h 8646493"/>
              <a:gd name="connsiteX21-2773" fmla="*/ 96686 w 5911582"/>
              <a:gd name="connsiteY21-2774" fmla="*/ 5882475 h 8646493"/>
              <a:gd name="connsiteX22-2775" fmla="*/ 88982 w 5911582"/>
              <a:gd name="connsiteY22-2776" fmla="*/ 4540910 h 8646493"/>
              <a:gd name="connsiteX23-2777" fmla="*/ 86890 w 5911582"/>
              <a:gd name="connsiteY23-2778" fmla="*/ 4540915 h 8646493"/>
              <a:gd name="connsiteX24-2779" fmla="*/ 80904 w 5911582"/>
              <a:gd name="connsiteY24-2780" fmla="*/ 2724804 h 8646493"/>
              <a:gd name="connsiteX25-2781" fmla="*/ 4735 w 5911582"/>
              <a:gd name="connsiteY25-2782" fmla="*/ 235616 h 8646493"/>
              <a:gd name="connsiteX26-2783" fmla="*/ 295 w 5911582"/>
              <a:gd name="connsiteY26-2784" fmla="*/ 235719 h 8646493"/>
              <a:gd name="connsiteX27-2785" fmla="*/ 0 w 5911582"/>
              <a:gd name="connsiteY27-2786" fmla="*/ 223261 h 8646493"/>
              <a:gd name="connsiteX28-2787" fmla="*/ 144987 w 5911582"/>
              <a:gd name="connsiteY28-2788" fmla="*/ 0 h 8646493"/>
              <a:gd name="connsiteX29-2789" fmla="*/ 148232 w 5911582"/>
              <a:gd name="connsiteY29-2790" fmla="*/ 136847 h 8646493"/>
              <a:gd name="connsiteX30-2791" fmla="*/ 152365 w 5911582"/>
              <a:gd name="connsiteY30-2792" fmla="*/ 136739 h 8646493"/>
              <a:gd name="connsiteX31-2793" fmla="*/ 236178 w 5911582"/>
              <a:gd name="connsiteY31-2794" fmla="*/ 2909861 h 8646493"/>
              <a:gd name="connsiteX32-2795" fmla="*/ 231753 w 5911582"/>
              <a:gd name="connsiteY32-2796" fmla="*/ 2910343 h 8646493"/>
              <a:gd name="connsiteX33-2797" fmla="*/ 234867 w 5911582"/>
              <a:gd name="connsiteY33-2798" fmla="*/ 3854806 h 8646493"/>
              <a:gd name="connsiteX34-2799" fmla="*/ 235281 w 5911582"/>
              <a:gd name="connsiteY34-2800" fmla="*/ 3854803 h 8646493"/>
              <a:gd name="connsiteX35-2801" fmla="*/ 246835 w 5911582"/>
              <a:gd name="connsiteY35-2802" fmla="*/ 5866683 h 8646493"/>
              <a:gd name="connsiteX36-2803" fmla="*/ 866236 w 5911582"/>
              <a:gd name="connsiteY36-2804" fmla="*/ 6479011 h 8646493"/>
              <a:gd name="connsiteX37-2805" fmla="*/ 1478566 w 5911582"/>
              <a:gd name="connsiteY37-2806" fmla="*/ 5859608 h 8646493"/>
              <a:gd name="connsiteX38-2807" fmla="*/ 1469311 w 5911582"/>
              <a:gd name="connsiteY38-2808" fmla="*/ 4247775 h 8646493"/>
              <a:gd name="connsiteX39-2809" fmla="*/ 1467465 w 5911582"/>
              <a:gd name="connsiteY39-2810" fmla="*/ 4247743 h 8646493"/>
              <a:gd name="connsiteX40-2811" fmla="*/ 1467931 w 5911582"/>
              <a:gd name="connsiteY40-2812" fmla="*/ 4241573 h 8646493"/>
              <a:gd name="connsiteX41-2813" fmla="*/ 1456953 w 5911582"/>
              <a:gd name="connsiteY41-2814" fmla="*/ 2330111 h 8646493"/>
              <a:gd name="connsiteX42-2815" fmla="*/ 1415108 w 5911582"/>
              <a:gd name="connsiteY42-2816" fmla="*/ 781031 h 8646493"/>
              <a:gd name="connsiteX43-2817" fmla="*/ 2151404 w 5911582"/>
              <a:gd name="connsiteY43-2818" fmla="*/ 3852 h 8646493"/>
              <a:gd name="connsiteX44-2819" fmla="*/ 2928581 w 5911582"/>
              <a:gd name="connsiteY44-2820" fmla="*/ 740147 h 8646493"/>
              <a:gd name="connsiteX45-2821" fmla="*/ 2972109 w 5911582"/>
              <a:gd name="connsiteY45-2822" fmla="*/ 2351426 h 8646493"/>
              <a:gd name="connsiteX46-2823" fmla="*/ 2977887 w 5911582"/>
              <a:gd name="connsiteY46-2824" fmla="*/ 2351120 h 8646493"/>
              <a:gd name="connsiteX47-2825" fmla="*/ 3028793 w 5911582"/>
              <a:gd name="connsiteY47-2826" fmla="*/ 4235519 h 8646493"/>
              <a:gd name="connsiteX48-2827" fmla="*/ 3032925 w 5911582"/>
              <a:gd name="connsiteY48-2828" fmla="*/ 4235398 h 8646493"/>
              <a:gd name="connsiteX49-2829" fmla="*/ 3082700 w 5911582"/>
              <a:gd name="connsiteY49-2830" fmla="*/ 5882170 h 8646493"/>
              <a:gd name="connsiteX50-2831" fmla="*/ 3091836 w 5911582"/>
              <a:gd name="connsiteY50-2832" fmla="*/ 5881894 h 8646493"/>
              <a:gd name="connsiteX51-2833" fmla="*/ 3152619 w 5911582"/>
              <a:gd name="connsiteY51-2834" fmla="*/ 7892887 h 8646493"/>
              <a:gd name="connsiteX52-2835" fmla="*/ 3786820 w 5911582"/>
              <a:gd name="connsiteY52-2836" fmla="*/ 8489873 h 8646493"/>
              <a:gd name="connsiteX53-2837" fmla="*/ 4383809 w 5911582"/>
              <a:gd name="connsiteY53-2838" fmla="*/ 7855673 h 8646493"/>
              <a:gd name="connsiteX54-2839" fmla="*/ 4350348 w 5911582"/>
              <a:gd name="connsiteY54-2840" fmla="*/ 6748573 h 8646493"/>
              <a:gd name="connsiteX55-2841" fmla="*/ 4348198 w 5911582"/>
              <a:gd name="connsiteY55-2842" fmla="*/ 6748635 h 8646493"/>
              <a:gd name="connsiteX56-2843" fmla="*/ 4332413 w 5911582"/>
              <a:gd name="connsiteY56-2844" fmla="*/ 6199725 h 8646493"/>
              <a:gd name="connsiteX57-2845" fmla="*/ 4272798 w 5911582"/>
              <a:gd name="connsiteY57-2846" fmla="*/ 4227389 h 8646493"/>
              <a:gd name="connsiteX58-2847" fmla="*/ 4274353 w 5911582"/>
              <a:gd name="connsiteY58-2848" fmla="*/ 4227343 h 8646493"/>
              <a:gd name="connsiteX59-2849" fmla="*/ 4242087 w 5911582"/>
              <a:gd name="connsiteY59-2850" fmla="*/ 3105269 h 8646493"/>
              <a:gd name="connsiteX60-2851" fmla="*/ 4977027 w 5911582"/>
              <a:gd name="connsiteY60-2852" fmla="*/ 2326810 h 8646493"/>
              <a:gd name="connsiteX61-2853" fmla="*/ 5403823 w 5911582"/>
              <a:gd name="connsiteY61-2854" fmla="*/ 2443875 h 8646493"/>
              <a:gd name="connsiteX62-2855" fmla="*/ 5755486 w 5911582"/>
              <a:gd name="connsiteY62-2856" fmla="*/ 3061747 h 8646493"/>
              <a:gd name="connsiteX63-2857" fmla="*/ 5759021 w 5911582"/>
              <a:gd name="connsiteY63-2858" fmla="*/ 3184697 h 8646493"/>
              <a:gd name="connsiteX64-2859" fmla="*/ 5762452 w 5911582"/>
              <a:gd name="connsiteY64-2860" fmla="*/ 3184590 h 8646493"/>
              <a:gd name="connsiteX65-2861" fmla="*/ 5816524 w 5911582"/>
              <a:gd name="connsiteY65-2862" fmla="*/ 4892541 h 8646493"/>
              <a:gd name="connsiteX66-2863" fmla="*/ 5873210 w 5911582"/>
              <a:gd name="connsiteY66-2864" fmla="*/ 6776633 h 8646493"/>
              <a:gd name="connsiteX67-2865" fmla="*/ 5877342 w 5911582"/>
              <a:gd name="connsiteY67-2866" fmla="*/ 6776511 h 8646493"/>
              <a:gd name="connsiteX68-2867" fmla="*/ 5911582 w 5911582"/>
              <a:gd name="connsiteY68-2868" fmla="*/ 7909324 h 8646493"/>
              <a:gd name="connsiteX69-2869" fmla="*/ 5767963 w 5911582"/>
              <a:gd name="connsiteY69-2870" fmla="*/ 8130477 h 8646493"/>
              <a:gd name="connsiteX70-2871" fmla="*/ 5730041 w 5911582"/>
              <a:gd name="connsiteY70-2872" fmla="*/ 6875874 h 8646493"/>
              <a:gd name="connsiteX71-2873" fmla="*/ 5725602 w 5911582"/>
              <a:gd name="connsiteY71-2874" fmla="*/ 6875993 h 8646493"/>
              <a:gd name="connsiteX72-2875" fmla="*/ 5605741 w 5911582"/>
              <a:gd name="connsiteY72-2876" fmla="*/ 3080990 h 8646493"/>
              <a:gd name="connsiteX73-2877" fmla="*/ 4972418 w 5911582"/>
              <a:gd name="connsiteY73-2878" fmla="*/ 2483071 h 8646493"/>
              <a:gd name="connsiteX74-2879" fmla="*/ 4374497 w 5911582"/>
              <a:gd name="connsiteY74-2880" fmla="*/ 3116397 h 8646493"/>
              <a:gd name="connsiteX75-2881" fmla="*/ 4420828 w 5911582"/>
              <a:gd name="connsiteY75-2882" fmla="*/ 4727593 h 8646493"/>
              <a:gd name="connsiteX76-2883" fmla="*/ 4422673 w 5911582"/>
              <a:gd name="connsiteY76-2884" fmla="*/ 4727581 h 8646493"/>
              <a:gd name="connsiteX77-2885" fmla="*/ 4422351 w 5911582"/>
              <a:gd name="connsiteY77-2886" fmla="*/ 4733760 h 8646493"/>
              <a:gd name="connsiteX78-2887" fmla="*/ 4454181 w 5911582"/>
              <a:gd name="connsiteY78-2888" fmla="*/ 5840717 h 8646493"/>
              <a:gd name="connsiteX79-2889" fmla="*/ 4455003 w 5911582"/>
              <a:gd name="connsiteY79-2890" fmla="*/ 5840691 h 8646493"/>
              <a:gd name="connsiteX80-2891" fmla="*/ 4516238 w 5911582"/>
              <a:gd name="connsiteY80-2892" fmla="*/ 7866607 h 8646493"/>
              <a:gd name="connsiteX81-2893" fmla="*/ 3782441 w 5911582"/>
              <a:gd name="connsiteY81-2894" fmla="*/ 8646141 h 8646493"/>
              <a:gd name="connsiteX82-2895" fmla="*/ 3355473 w 5911582"/>
              <a:gd name="connsiteY82-2896" fmla="*/ 8529702 h 8646493"/>
              <a:gd name="connsiteX0-2897" fmla="*/ 3355473 w 5911582"/>
              <a:gd name="connsiteY0-2898" fmla="*/ 8529702 h 8646493"/>
              <a:gd name="connsiteX1-2899" fmla="*/ 3002901 w 5911582"/>
              <a:gd name="connsiteY1-2900" fmla="*/ 7912348 h 8646493"/>
              <a:gd name="connsiteX2-2901" fmla="*/ 2947946 w 5911582"/>
              <a:gd name="connsiteY2-2902" fmla="*/ 6094167 h 8646493"/>
              <a:gd name="connsiteX3-2903" fmla="*/ 2938842 w 5911582"/>
              <a:gd name="connsiteY3-2904" fmla="*/ 6095444 h 8646493"/>
              <a:gd name="connsiteX4-2905" fmla="*/ 2885622 w 5911582"/>
              <a:gd name="connsiteY4-2906" fmla="*/ 4334760 h 8646493"/>
              <a:gd name="connsiteX5-2907" fmla="*/ 2881184 w 5911582"/>
              <a:gd name="connsiteY5-2908" fmla="*/ 4334879 h 8646493"/>
              <a:gd name="connsiteX6-2909" fmla="*/ 2838917 w 5911582"/>
              <a:gd name="connsiteY6-2910" fmla="*/ 2770148 h 8646493"/>
              <a:gd name="connsiteX7-2911" fmla="*/ 2833130 w 5911582"/>
              <a:gd name="connsiteY7-2912" fmla="*/ 2770303 h 8646493"/>
              <a:gd name="connsiteX8-2913" fmla="*/ 2778803 w 5911582"/>
              <a:gd name="connsiteY8-2914" fmla="*/ 759126 h 8646493"/>
              <a:gd name="connsiteX9-2915" fmla="*/ 2146519 w 5911582"/>
              <a:gd name="connsiteY9-2916" fmla="*/ 160107 h 8646493"/>
              <a:gd name="connsiteX10-2917" fmla="*/ 1547498 w 5911582"/>
              <a:gd name="connsiteY10-2918" fmla="*/ 792386 h 8646493"/>
              <a:gd name="connsiteX11-2919" fmla="*/ 1586306 w 5911582"/>
              <a:gd name="connsiteY11-2920" fmla="*/ 2228948 h 8646493"/>
              <a:gd name="connsiteX12-2921" fmla="*/ 1588412 w 5911582"/>
              <a:gd name="connsiteY12-2922" fmla="*/ 2228937 h 8646493"/>
              <a:gd name="connsiteX13-2923" fmla="*/ 1588981 w 5911582"/>
              <a:gd name="connsiteY13-2924" fmla="*/ 2327958 h 8646493"/>
              <a:gd name="connsiteX14-2925" fmla="*/ 1591714 w 5911582"/>
              <a:gd name="connsiteY14-2926" fmla="*/ 2803840 h 8646493"/>
              <a:gd name="connsiteX15-2927" fmla="*/ 1597703 w 5911582"/>
              <a:gd name="connsiteY15-2928" fmla="*/ 3846979 h 8646493"/>
              <a:gd name="connsiteX16-2929" fmla="*/ 1599046 w 5911582"/>
              <a:gd name="connsiteY16-2930" fmla="*/ 3846972 h 8646493"/>
              <a:gd name="connsiteX17-2931" fmla="*/ 1610686 w 5911582"/>
              <a:gd name="connsiteY17-2932" fmla="*/ 5873778 h 8646493"/>
              <a:gd name="connsiteX18-2933" fmla="*/ 858032 w 5911582"/>
              <a:gd name="connsiteY18-2934" fmla="*/ 6635126 h 8646493"/>
              <a:gd name="connsiteX19-2935" fmla="*/ 434045 w 5911582"/>
              <a:gd name="connsiteY19-2936" fmla="*/ 6508273 h 8646493"/>
              <a:gd name="connsiteX20-2937" fmla="*/ 96686 w 5911582"/>
              <a:gd name="connsiteY20-2938" fmla="*/ 5882475 h 8646493"/>
              <a:gd name="connsiteX21-2939" fmla="*/ 88982 w 5911582"/>
              <a:gd name="connsiteY21-2940" fmla="*/ 4540910 h 8646493"/>
              <a:gd name="connsiteX22-2941" fmla="*/ 86890 w 5911582"/>
              <a:gd name="connsiteY22-2942" fmla="*/ 4540915 h 8646493"/>
              <a:gd name="connsiteX23-2943" fmla="*/ 80904 w 5911582"/>
              <a:gd name="connsiteY23-2944" fmla="*/ 2724804 h 8646493"/>
              <a:gd name="connsiteX24-2945" fmla="*/ 4735 w 5911582"/>
              <a:gd name="connsiteY24-2946" fmla="*/ 235616 h 8646493"/>
              <a:gd name="connsiteX25-2947" fmla="*/ 295 w 5911582"/>
              <a:gd name="connsiteY25-2948" fmla="*/ 235719 h 8646493"/>
              <a:gd name="connsiteX26-2949" fmla="*/ 0 w 5911582"/>
              <a:gd name="connsiteY26-2950" fmla="*/ 223261 h 8646493"/>
              <a:gd name="connsiteX27-2951" fmla="*/ 144987 w 5911582"/>
              <a:gd name="connsiteY27-2952" fmla="*/ 0 h 8646493"/>
              <a:gd name="connsiteX28-2953" fmla="*/ 148232 w 5911582"/>
              <a:gd name="connsiteY28-2954" fmla="*/ 136847 h 8646493"/>
              <a:gd name="connsiteX29-2955" fmla="*/ 152365 w 5911582"/>
              <a:gd name="connsiteY29-2956" fmla="*/ 136739 h 8646493"/>
              <a:gd name="connsiteX30-2957" fmla="*/ 236178 w 5911582"/>
              <a:gd name="connsiteY30-2958" fmla="*/ 2909861 h 8646493"/>
              <a:gd name="connsiteX31-2959" fmla="*/ 231753 w 5911582"/>
              <a:gd name="connsiteY31-2960" fmla="*/ 2910343 h 8646493"/>
              <a:gd name="connsiteX32-2961" fmla="*/ 234867 w 5911582"/>
              <a:gd name="connsiteY32-2962" fmla="*/ 3854806 h 8646493"/>
              <a:gd name="connsiteX33-2963" fmla="*/ 235281 w 5911582"/>
              <a:gd name="connsiteY33-2964" fmla="*/ 3854803 h 8646493"/>
              <a:gd name="connsiteX34-2965" fmla="*/ 246835 w 5911582"/>
              <a:gd name="connsiteY34-2966" fmla="*/ 5866683 h 8646493"/>
              <a:gd name="connsiteX35-2967" fmla="*/ 866236 w 5911582"/>
              <a:gd name="connsiteY35-2968" fmla="*/ 6479011 h 8646493"/>
              <a:gd name="connsiteX36-2969" fmla="*/ 1478566 w 5911582"/>
              <a:gd name="connsiteY36-2970" fmla="*/ 5859608 h 8646493"/>
              <a:gd name="connsiteX37-2971" fmla="*/ 1469311 w 5911582"/>
              <a:gd name="connsiteY37-2972" fmla="*/ 4247775 h 8646493"/>
              <a:gd name="connsiteX38-2973" fmla="*/ 1467465 w 5911582"/>
              <a:gd name="connsiteY38-2974" fmla="*/ 4247743 h 8646493"/>
              <a:gd name="connsiteX39-2975" fmla="*/ 1467931 w 5911582"/>
              <a:gd name="connsiteY39-2976" fmla="*/ 4241573 h 8646493"/>
              <a:gd name="connsiteX40-2977" fmla="*/ 1456953 w 5911582"/>
              <a:gd name="connsiteY40-2978" fmla="*/ 2330111 h 8646493"/>
              <a:gd name="connsiteX41-2979" fmla="*/ 1415108 w 5911582"/>
              <a:gd name="connsiteY41-2980" fmla="*/ 781031 h 8646493"/>
              <a:gd name="connsiteX42-2981" fmla="*/ 2151404 w 5911582"/>
              <a:gd name="connsiteY42-2982" fmla="*/ 3852 h 8646493"/>
              <a:gd name="connsiteX43-2983" fmla="*/ 2928581 w 5911582"/>
              <a:gd name="connsiteY43-2984" fmla="*/ 740147 h 8646493"/>
              <a:gd name="connsiteX44-2985" fmla="*/ 2972109 w 5911582"/>
              <a:gd name="connsiteY44-2986" fmla="*/ 2351426 h 8646493"/>
              <a:gd name="connsiteX45-2987" fmla="*/ 2977887 w 5911582"/>
              <a:gd name="connsiteY45-2988" fmla="*/ 2351120 h 8646493"/>
              <a:gd name="connsiteX46-2989" fmla="*/ 3028793 w 5911582"/>
              <a:gd name="connsiteY46-2990" fmla="*/ 4235519 h 8646493"/>
              <a:gd name="connsiteX47-2991" fmla="*/ 3032925 w 5911582"/>
              <a:gd name="connsiteY47-2992" fmla="*/ 4235398 h 8646493"/>
              <a:gd name="connsiteX48-2993" fmla="*/ 3082700 w 5911582"/>
              <a:gd name="connsiteY48-2994" fmla="*/ 5882170 h 8646493"/>
              <a:gd name="connsiteX49-2995" fmla="*/ 3091836 w 5911582"/>
              <a:gd name="connsiteY49-2996" fmla="*/ 5881894 h 8646493"/>
              <a:gd name="connsiteX50-2997" fmla="*/ 3152619 w 5911582"/>
              <a:gd name="connsiteY50-2998" fmla="*/ 7892887 h 8646493"/>
              <a:gd name="connsiteX51-2999" fmla="*/ 3786820 w 5911582"/>
              <a:gd name="connsiteY51-3000" fmla="*/ 8489873 h 8646493"/>
              <a:gd name="connsiteX52-3001" fmla="*/ 4383809 w 5911582"/>
              <a:gd name="connsiteY52-3002" fmla="*/ 7855673 h 8646493"/>
              <a:gd name="connsiteX53-3003" fmla="*/ 4350348 w 5911582"/>
              <a:gd name="connsiteY53-3004" fmla="*/ 6748573 h 8646493"/>
              <a:gd name="connsiteX54-3005" fmla="*/ 4348198 w 5911582"/>
              <a:gd name="connsiteY54-3006" fmla="*/ 6748635 h 8646493"/>
              <a:gd name="connsiteX55-3007" fmla="*/ 4332413 w 5911582"/>
              <a:gd name="connsiteY55-3008" fmla="*/ 6199725 h 8646493"/>
              <a:gd name="connsiteX56-3009" fmla="*/ 4272798 w 5911582"/>
              <a:gd name="connsiteY56-3010" fmla="*/ 4227389 h 8646493"/>
              <a:gd name="connsiteX57-3011" fmla="*/ 4274353 w 5911582"/>
              <a:gd name="connsiteY57-3012" fmla="*/ 4227343 h 8646493"/>
              <a:gd name="connsiteX58-3013" fmla="*/ 4242087 w 5911582"/>
              <a:gd name="connsiteY58-3014" fmla="*/ 3105269 h 8646493"/>
              <a:gd name="connsiteX59-3015" fmla="*/ 4977027 w 5911582"/>
              <a:gd name="connsiteY59-3016" fmla="*/ 2326810 h 8646493"/>
              <a:gd name="connsiteX60-3017" fmla="*/ 5403823 w 5911582"/>
              <a:gd name="connsiteY60-3018" fmla="*/ 2443875 h 8646493"/>
              <a:gd name="connsiteX61-3019" fmla="*/ 5755486 w 5911582"/>
              <a:gd name="connsiteY61-3020" fmla="*/ 3061747 h 8646493"/>
              <a:gd name="connsiteX62-3021" fmla="*/ 5759021 w 5911582"/>
              <a:gd name="connsiteY62-3022" fmla="*/ 3184697 h 8646493"/>
              <a:gd name="connsiteX63-3023" fmla="*/ 5762452 w 5911582"/>
              <a:gd name="connsiteY63-3024" fmla="*/ 3184590 h 8646493"/>
              <a:gd name="connsiteX64-3025" fmla="*/ 5816524 w 5911582"/>
              <a:gd name="connsiteY64-3026" fmla="*/ 4892541 h 8646493"/>
              <a:gd name="connsiteX65-3027" fmla="*/ 5873210 w 5911582"/>
              <a:gd name="connsiteY65-3028" fmla="*/ 6776633 h 8646493"/>
              <a:gd name="connsiteX66-3029" fmla="*/ 5877342 w 5911582"/>
              <a:gd name="connsiteY66-3030" fmla="*/ 6776511 h 8646493"/>
              <a:gd name="connsiteX67-3031" fmla="*/ 5911582 w 5911582"/>
              <a:gd name="connsiteY67-3032" fmla="*/ 7909324 h 8646493"/>
              <a:gd name="connsiteX68-3033" fmla="*/ 5767963 w 5911582"/>
              <a:gd name="connsiteY68-3034" fmla="*/ 8130477 h 8646493"/>
              <a:gd name="connsiteX69-3035" fmla="*/ 5730041 w 5911582"/>
              <a:gd name="connsiteY69-3036" fmla="*/ 6875874 h 8646493"/>
              <a:gd name="connsiteX70-3037" fmla="*/ 5725602 w 5911582"/>
              <a:gd name="connsiteY70-3038" fmla="*/ 6875993 h 8646493"/>
              <a:gd name="connsiteX71-3039" fmla="*/ 5605741 w 5911582"/>
              <a:gd name="connsiteY71-3040" fmla="*/ 3080990 h 8646493"/>
              <a:gd name="connsiteX72-3041" fmla="*/ 4972418 w 5911582"/>
              <a:gd name="connsiteY72-3042" fmla="*/ 2483071 h 8646493"/>
              <a:gd name="connsiteX73-3043" fmla="*/ 4374497 w 5911582"/>
              <a:gd name="connsiteY73-3044" fmla="*/ 3116397 h 8646493"/>
              <a:gd name="connsiteX74-3045" fmla="*/ 4420828 w 5911582"/>
              <a:gd name="connsiteY74-3046" fmla="*/ 4727593 h 8646493"/>
              <a:gd name="connsiteX75-3047" fmla="*/ 4422673 w 5911582"/>
              <a:gd name="connsiteY75-3048" fmla="*/ 4727581 h 8646493"/>
              <a:gd name="connsiteX76-3049" fmla="*/ 4422351 w 5911582"/>
              <a:gd name="connsiteY76-3050" fmla="*/ 4733760 h 8646493"/>
              <a:gd name="connsiteX77-3051" fmla="*/ 4454181 w 5911582"/>
              <a:gd name="connsiteY77-3052" fmla="*/ 5840717 h 8646493"/>
              <a:gd name="connsiteX78-3053" fmla="*/ 4455003 w 5911582"/>
              <a:gd name="connsiteY78-3054" fmla="*/ 5840691 h 8646493"/>
              <a:gd name="connsiteX79-3055" fmla="*/ 4516238 w 5911582"/>
              <a:gd name="connsiteY79-3056" fmla="*/ 7866607 h 8646493"/>
              <a:gd name="connsiteX80-3057" fmla="*/ 3782441 w 5911582"/>
              <a:gd name="connsiteY80-3058" fmla="*/ 8646141 h 8646493"/>
              <a:gd name="connsiteX81-3059" fmla="*/ 3355473 w 5911582"/>
              <a:gd name="connsiteY81-3060" fmla="*/ 8529702 h 8646493"/>
              <a:gd name="connsiteX0-3061" fmla="*/ 3355473 w 5911582"/>
              <a:gd name="connsiteY0-3062" fmla="*/ 8529702 h 8646493"/>
              <a:gd name="connsiteX1-3063" fmla="*/ 3002901 w 5911582"/>
              <a:gd name="connsiteY1-3064" fmla="*/ 7912348 h 8646493"/>
              <a:gd name="connsiteX2-3065" fmla="*/ 2947946 w 5911582"/>
              <a:gd name="connsiteY2-3066" fmla="*/ 6094167 h 8646493"/>
              <a:gd name="connsiteX3-3067" fmla="*/ 2938842 w 5911582"/>
              <a:gd name="connsiteY3-3068" fmla="*/ 6095444 h 8646493"/>
              <a:gd name="connsiteX4-3069" fmla="*/ 2885622 w 5911582"/>
              <a:gd name="connsiteY4-3070" fmla="*/ 4334760 h 8646493"/>
              <a:gd name="connsiteX5-3071" fmla="*/ 2881184 w 5911582"/>
              <a:gd name="connsiteY5-3072" fmla="*/ 4334879 h 8646493"/>
              <a:gd name="connsiteX6-3073" fmla="*/ 2838917 w 5911582"/>
              <a:gd name="connsiteY6-3074" fmla="*/ 2770148 h 8646493"/>
              <a:gd name="connsiteX7-3075" fmla="*/ 2833130 w 5911582"/>
              <a:gd name="connsiteY7-3076" fmla="*/ 2770303 h 8646493"/>
              <a:gd name="connsiteX8-3077" fmla="*/ 2778803 w 5911582"/>
              <a:gd name="connsiteY8-3078" fmla="*/ 759126 h 8646493"/>
              <a:gd name="connsiteX9-3079" fmla="*/ 2146519 w 5911582"/>
              <a:gd name="connsiteY9-3080" fmla="*/ 160107 h 8646493"/>
              <a:gd name="connsiteX10-3081" fmla="*/ 1547498 w 5911582"/>
              <a:gd name="connsiteY10-3082" fmla="*/ 792386 h 8646493"/>
              <a:gd name="connsiteX11-3083" fmla="*/ 1586306 w 5911582"/>
              <a:gd name="connsiteY11-3084" fmla="*/ 2228948 h 8646493"/>
              <a:gd name="connsiteX12-3085" fmla="*/ 1588412 w 5911582"/>
              <a:gd name="connsiteY12-3086" fmla="*/ 2228937 h 8646493"/>
              <a:gd name="connsiteX13-3087" fmla="*/ 1588981 w 5911582"/>
              <a:gd name="connsiteY13-3088" fmla="*/ 2327958 h 8646493"/>
              <a:gd name="connsiteX14-3089" fmla="*/ 1597703 w 5911582"/>
              <a:gd name="connsiteY14-3090" fmla="*/ 3846979 h 8646493"/>
              <a:gd name="connsiteX15-3091" fmla="*/ 1599046 w 5911582"/>
              <a:gd name="connsiteY15-3092" fmla="*/ 3846972 h 8646493"/>
              <a:gd name="connsiteX16-3093" fmla="*/ 1610686 w 5911582"/>
              <a:gd name="connsiteY16-3094" fmla="*/ 5873778 h 8646493"/>
              <a:gd name="connsiteX17-3095" fmla="*/ 858032 w 5911582"/>
              <a:gd name="connsiteY17-3096" fmla="*/ 6635126 h 8646493"/>
              <a:gd name="connsiteX18-3097" fmla="*/ 434045 w 5911582"/>
              <a:gd name="connsiteY18-3098" fmla="*/ 6508273 h 8646493"/>
              <a:gd name="connsiteX19-3099" fmla="*/ 96686 w 5911582"/>
              <a:gd name="connsiteY19-3100" fmla="*/ 5882475 h 8646493"/>
              <a:gd name="connsiteX20-3101" fmla="*/ 88982 w 5911582"/>
              <a:gd name="connsiteY20-3102" fmla="*/ 4540910 h 8646493"/>
              <a:gd name="connsiteX21-3103" fmla="*/ 86890 w 5911582"/>
              <a:gd name="connsiteY21-3104" fmla="*/ 4540915 h 8646493"/>
              <a:gd name="connsiteX22-3105" fmla="*/ 80904 w 5911582"/>
              <a:gd name="connsiteY22-3106" fmla="*/ 2724804 h 8646493"/>
              <a:gd name="connsiteX23-3107" fmla="*/ 4735 w 5911582"/>
              <a:gd name="connsiteY23-3108" fmla="*/ 235616 h 8646493"/>
              <a:gd name="connsiteX24-3109" fmla="*/ 295 w 5911582"/>
              <a:gd name="connsiteY24-3110" fmla="*/ 235719 h 8646493"/>
              <a:gd name="connsiteX25-3111" fmla="*/ 0 w 5911582"/>
              <a:gd name="connsiteY25-3112" fmla="*/ 223261 h 8646493"/>
              <a:gd name="connsiteX26-3113" fmla="*/ 144987 w 5911582"/>
              <a:gd name="connsiteY26-3114" fmla="*/ 0 h 8646493"/>
              <a:gd name="connsiteX27-3115" fmla="*/ 148232 w 5911582"/>
              <a:gd name="connsiteY27-3116" fmla="*/ 136847 h 8646493"/>
              <a:gd name="connsiteX28-3117" fmla="*/ 152365 w 5911582"/>
              <a:gd name="connsiteY28-3118" fmla="*/ 136739 h 8646493"/>
              <a:gd name="connsiteX29-3119" fmla="*/ 236178 w 5911582"/>
              <a:gd name="connsiteY29-3120" fmla="*/ 2909861 h 8646493"/>
              <a:gd name="connsiteX30-3121" fmla="*/ 231753 w 5911582"/>
              <a:gd name="connsiteY30-3122" fmla="*/ 2910343 h 8646493"/>
              <a:gd name="connsiteX31-3123" fmla="*/ 234867 w 5911582"/>
              <a:gd name="connsiteY31-3124" fmla="*/ 3854806 h 8646493"/>
              <a:gd name="connsiteX32-3125" fmla="*/ 235281 w 5911582"/>
              <a:gd name="connsiteY32-3126" fmla="*/ 3854803 h 8646493"/>
              <a:gd name="connsiteX33-3127" fmla="*/ 246835 w 5911582"/>
              <a:gd name="connsiteY33-3128" fmla="*/ 5866683 h 8646493"/>
              <a:gd name="connsiteX34-3129" fmla="*/ 866236 w 5911582"/>
              <a:gd name="connsiteY34-3130" fmla="*/ 6479011 h 8646493"/>
              <a:gd name="connsiteX35-3131" fmla="*/ 1478566 w 5911582"/>
              <a:gd name="connsiteY35-3132" fmla="*/ 5859608 h 8646493"/>
              <a:gd name="connsiteX36-3133" fmla="*/ 1469311 w 5911582"/>
              <a:gd name="connsiteY36-3134" fmla="*/ 4247775 h 8646493"/>
              <a:gd name="connsiteX37-3135" fmla="*/ 1467465 w 5911582"/>
              <a:gd name="connsiteY37-3136" fmla="*/ 4247743 h 8646493"/>
              <a:gd name="connsiteX38-3137" fmla="*/ 1467931 w 5911582"/>
              <a:gd name="connsiteY38-3138" fmla="*/ 4241573 h 8646493"/>
              <a:gd name="connsiteX39-3139" fmla="*/ 1456953 w 5911582"/>
              <a:gd name="connsiteY39-3140" fmla="*/ 2330111 h 8646493"/>
              <a:gd name="connsiteX40-3141" fmla="*/ 1415108 w 5911582"/>
              <a:gd name="connsiteY40-3142" fmla="*/ 781031 h 8646493"/>
              <a:gd name="connsiteX41-3143" fmla="*/ 2151404 w 5911582"/>
              <a:gd name="connsiteY41-3144" fmla="*/ 3852 h 8646493"/>
              <a:gd name="connsiteX42-3145" fmla="*/ 2928581 w 5911582"/>
              <a:gd name="connsiteY42-3146" fmla="*/ 740147 h 8646493"/>
              <a:gd name="connsiteX43-3147" fmla="*/ 2972109 w 5911582"/>
              <a:gd name="connsiteY43-3148" fmla="*/ 2351426 h 8646493"/>
              <a:gd name="connsiteX44-3149" fmla="*/ 2977887 w 5911582"/>
              <a:gd name="connsiteY44-3150" fmla="*/ 2351120 h 8646493"/>
              <a:gd name="connsiteX45-3151" fmla="*/ 3028793 w 5911582"/>
              <a:gd name="connsiteY45-3152" fmla="*/ 4235519 h 8646493"/>
              <a:gd name="connsiteX46-3153" fmla="*/ 3032925 w 5911582"/>
              <a:gd name="connsiteY46-3154" fmla="*/ 4235398 h 8646493"/>
              <a:gd name="connsiteX47-3155" fmla="*/ 3082700 w 5911582"/>
              <a:gd name="connsiteY47-3156" fmla="*/ 5882170 h 8646493"/>
              <a:gd name="connsiteX48-3157" fmla="*/ 3091836 w 5911582"/>
              <a:gd name="connsiteY48-3158" fmla="*/ 5881894 h 8646493"/>
              <a:gd name="connsiteX49-3159" fmla="*/ 3152619 w 5911582"/>
              <a:gd name="connsiteY49-3160" fmla="*/ 7892887 h 8646493"/>
              <a:gd name="connsiteX50-3161" fmla="*/ 3786820 w 5911582"/>
              <a:gd name="connsiteY50-3162" fmla="*/ 8489873 h 8646493"/>
              <a:gd name="connsiteX51-3163" fmla="*/ 4383809 w 5911582"/>
              <a:gd name="connsiteY51-3164" fmla="*/ 7855673 h 8646493"/>
              <a:gd name="connsiteX52-3165" fmla="*/ 4350348 w 5911582"/>
              <a:gd name="connsiteY52-3166" fmla="*/ 6748573 h 8646493"/>
              <a:gd name="connsiteX53-3167" fmla="*/ 4348198 w 5911582"/>
              <a:gd name="connsiteY53-3168" fmla="*/ 6748635 h 8646493"/>
              <a:gd name="connsiteX54-3169" fmla="*/ 4332413 w 5911582"/>
              <a:gd name="connsiteY54-3170" fmla="*/ 6199725 h 8646493"/>
              <a:gd name="connsiteX55-3171" fmla="*/ 4272798 w 5911582"/>
              <a:gd name="connsiteY55-3172" fmla="*/ 4227389 h 8646493"/>
              <a:gd name="connsiteX56-3173" fmla="*/ 4274353 w 5911582"/>
              <a:gd name="connsiteY56-3174" fmla="*/ 4227343 h 8646493"/>
              <a:gd name="connsiteX57-3175" fmla="*/ 4242087 w 5911582"/>
              <a:gd name="connsiteY57-3176" fmla="*/ 3105269 h 8646493"/>
              <a:gd name="connsiteX58-3177" fmla="*/ 4977027 w 5911582"/>
              <a:gd name="connsiteY58-3178" fmla="*/ 2326810 h 8646493"/>
              <a:gd name="connsiteX59-3179" fmla="*/ 5403823 w 5911582"/>
              <a:gd name="connsiteY59-3180" fmla="*/ 2443875 h 8646493"/>
              <a:gd name="connsiteX60-3181" fmla="*/ 5755486 w 5911582"/>
              <a:gd name="connsiteY60-3182" fmla="*/ 3061747 h 8646493"/>
              <a:gd name="connsiteX61-3183" fmla="*/ 5759021 w 5911582"/>
              <a:gd name="connsiteY61-3184" fmla="*/ 3184697 h 8646493"/>
              <a:gd name="connsiteX62-3185" fmla="*/ 5762452 w 5911582"/>
              <a:gd name="connsiteY62-3186" fmla="*/ 3184590 h 8646493"/>
              <a:gd name="connsiteX63-3187" fmla="*/ 5816524 w 5911582"/>
              <a:gd name="connsiteY63-3188" fmla="*/ 4892541 h 8646493"/>
              <a:gd name="connsiteX64-3189" fmla="*/ 5873210 w 5911582"/>
              <a:gd name="connsiteY64-3190" fmla="*/ 6776633 h 8646493"/>
              <a:gd name="connsiteX65-3191" fmla="*/ 5877342 w 5911582"/>
              <a:gd name="connsiteY65-3192" fmla="*/ 6776511 h 8646493"/>
              <a:gd name="connsiteX66-3193" fmla="*/ 5911582 w 5911582"/>
              <a:gd name="connsiteY66-3194" fmla="*/ 7909324 h 8646493"/>
              <a:gd name="connsiteX67-3195" fmla="*/ 5767963 w 5911582"/>
              <a:gd name="connsiteY67-3196" fmla="*/ 8130477 h 8646493"/>
              <a:gd name="connsiteX68-3197" fmla="*/ 5730041 w 5911582"/>
              <a:gd name="connsiteY68-3198" fmla="*/ 6875874 h 8646493"/>
              <a:gd name="connsiteX69-3199" fmla="*/ 5725602 w 5911582"/>
              <a:gd name="connsiteY69-3200" fmla="*/ 6875993 h 8646493"/>
              <a:gd name="connsiteX70-3201" fmla="*/ 5605741 w 5911582"/>
              <a:gd name="connsiteY70-3202" fmla="*/ 3080990 h 8646493"/>
              <a:gd name="connsiteX71-3203" fmla="*/ 4972418 w 5911582"/>
              <a:gd name="connsiteY71-3204" fmla="*/ 2483071 h 8646493"/>
              <a:gd name="connsiteX72-3205" fmla="*/ 4374497 w 5911582"/>
              <a:gd name="connsiteY72-3206" fmla="*/ 3116397 h 8646493"/>
              <a:gd name="connsiteX73-3207" fmla="*/ 4420828 w 5911582"/>
              <a:gd name="connsiteY73-3208" fmla="*/ 4727593 h 8646493"/>
              <a:gd name="connsiteX74-3209" fmla="*/ 4422673 w 5911582"/>
              <a:gd name="connsiteY74-3210" fmla="*/ 4727581 h 8646493"/>
              <a:gd name="connsiteX75-3211" fmla="*/ 4422351 w 5911582"/>
              <a:gd name="connsiteY75-3212" fmla="*/ 4733760 h 8646493"/>
              <a:gd name="connsiteX76-3213" fmla="*/ 4454181 w 5911582"/>
              <a:gd name="connsiteY76-3214" fmla="*/ 5840717 h 8646493"/>
              <a:gd name="connsiteX77-3215" fmla="*/ 4455003 w 5911582"/>
              <a:gd name="connsiteY77-3216" fmla="*/ 5840691 h 8646493"/>
              <a:gd name="connsiteX78-3217" fmla="*/ 4516238 w 5911582"/>
              <a:gd name="connsiteY78-3218" fmla="*/ 7866607 h 8646493"/>
              <a:gd name="connsiteX79-3219" fmla="*/ 3782441 w 5911582"/>
              <a:gd name="connsiteY79-3220" fmla="*/ 8646141 h 8646493"/>
              <a:gd name="connsiteX80-3221" fmla="*/ 3355473 w 5911582"/>
              <a:gd name="connsiteY80-3222" fmla="*/ 8529702 h 8646493"/>
              <a:gd name="connsiteX0-3223" fmla="*/ 3355473 w 5911582"/>
              <a:gd name="connsiteY0-3224" fmla="*/ 8529702 h 8646493"/>
              <a:gd name="connsiteX1-3225" fmla="*/ 3002901 w 5911582"/>
              <a:gd name="connsiteY1-3226" fmla="*/ 7912348 h 8646493"/>
              <a:gd name="connsiteX2-3227" fmla="*/ 2947946 w 5911582"/>
              <a:gd name="connsiteY2-3228" fmla="*/ 6094167 h 8646493"/>
              <a:gd name="connsiteX3-3229" fmla="*/ 2938842 w 5911582"/>
              <a:gd name="connsiteY3-3230" fmla="*/ 6095444 h 8646493"/>
              <a:gd name="connsiteX4-3231" fmla="*/ 2885622 w 5911582"/>
              <a:gd name="connsiteY4-3232" fmla="*/ 4334760 h 8646493"/>
              <a:gd name="connsiteX5-3233" fmla="*/ 2881184 w 5911582"/>
              <a:gd name="connsiteY5-3234" fmla="*/ 4334879 h 8646493"/>
              <a:gd name="connsiteX6-3235" fmla="*/ 2838917 w 5911582"/>
              <a:gd name="connsiteY6-3236" fmla="*/ 2770148 h 8646493"/>
              <a:gd name="connsiteX7-3237" fmla="*/ 2833130 w 5911582"/>
              <a:gd name="connsiteY7-3238" fmla="*/ 2770303 h 8646493"/>
              <a:gd name="connsiteX8-3239" fmla="*/ 2778803 w 5911582"/>
              <a:gd name="connsiteY8-3240" fmla="*/ 759126 h 8646493"/>
              <a:gd name="connsiteX9-3241" fmla="*/ 2146519 w 5911582"/>
              <a:gd name="connsiteY9-3242" fmla="*/ 160107 h 8646493"/>
              <a:gd name="connsiteX10-3243" fmla="*/ 1547498 w 5911582"/>
              <a:gd name="connsiteY10-3244" fmla="*/ 792386 h 8646493"/>
              <a:gd name="connsiteX11-3245" fmla="*/ 1586306 w 5911582"/>
              <a:gd name="connsiteY11-3246" fmla="*/ 2228948 h 8646493"/>
              <a:gd name="connsiteX12-3247" fmla="*/ 1588412 w 5911582"/>
              <a:gd name="connsiteY12-3248" fmla="*/ 2228937 h 8646493"/>
              <a:gd name="connsiteX13-3249" fmla="*/ 1588981 w 5911582"/>
              <a:gd name="connsiteY13-3250" fmla="*/ 2327958 h 8646493"/>
              <a:gd name="connsiteX14-3251" fmla="*/ 1597703 w 5911582"/>
              <a:gd name="connsiteY14-3252" fmla="*/ 3846979 h 8646493"/>
              <a:gd name="connsiteX15-3253" fmla="*/ 1599046 w 5911582"/>
              <a:gd name="connsiteY15-3254" fmla="*/ 3846972 h 8646493"/>
              <a:gd name="connsiteX16-3255" fmla="*/ 1610686 w 5911582"/>
              <a:gd name="connsiteY16-3256" fmla="*/ 5873778 h 8646493"/>
              <a:gd name="connsiteX17-3257" fmla="*/ 858032 w 5911582"/>
              <a:gd name="connsiteY17-3258" fmla="*/ 6635126 h 8646493"/>
              <a:gd name="connsiteX18-3259" fmla="*/ 434045 w 5911582"/>
              <a:gd name="connsiteY18-3260" fmla="*/ 6508273 h 8646493"/>
              <a:gd name="connsiteX19-3261" fmla="*/ 96686 w 5911582"/>
              <a:gd name="connsiteY19-3262" fmla="*/ 5882475 h 8646493"/>
              <a:gd name="connsiteX20-3263" fmla="*/ 88982 w 5911582"/>
              <a:gd name="connsiteY20-3264" fmla="*/ 4540910 h 8646493"/>
              <a:gd name="connsiteX21-3265" fmla="*/ 86890 w 5911582"/>
              <a:gd name="connsiteY21-3266" fmla="*/ 4540915 h 8646493"/>
              <a:gd name="connsiteX22-3267" fmla="*/ 80904 w 5911582"/>
              <a:gd name="connsiteY22-3268" fmla="*/ 2724804 h 8646493"/>
              <a:gd name="connsiteX23-3269" fmla="*/ 4735 w 5911582"/>
              <a:gd name="connsiteY23-3270" fmla="*/ 235616 h 8646493"/>
              <a:gd name="connsiteX24-3271" fmla="*/ 295 w 5911582"/>
              <a:gd name="connsiteY24-3272" fmla="*/ 235719 h 8646493"/>
              <a:gd name="connsiteX25-3273" fmla="*/ 0 w 5911582"/>
              <a:gd name="connsiteY25-3274" fmla="*/ 223261 h 8646493"/>
              <a:gd name="connsiteX26-3275" fmla="*/ 144987 w 5911582"/>
              <a:gd name="connsiteY26-3276" fmla="*/ 0 h 8646493"/>
              <a:gd name="connsiteX27-3277" fmla="*/ 148232 w 5911582"/>
              <a:gd name="connsiteY27-3278" fmla="*/ 136847 h 8646493"/>
              <a:gd name="connsiteX28-3279" fmla="*/ 152365 w 5911582"/>
              <a:gd name="connsiteY28-3280" fmla="*/ 136739 h 8646493"/>
              <a:gd name="connsiteX29-3281" fmla="*/ 236178 w 5911582"/>
              <a:gd name="connsiteY29-3282" fmla="*/ 2909861 h 8646493"/>
              <a:gd name="connsiteX30-3283" fmla="*/ 234867 w 5911582"/>
              <a:gd name="connsiteY30-3284" fmla="*/ 3854806 h 8646493"/>
              <a:gd name="connsiteX31-3285" fmla="*/ 235281 w 5911582"/>
              <a:gd name="connsiteY31-3286" fmla="*/ 3854803 h 8646493"/>
              <a:gd name="connsiteX32-3287" fmla="*/ 246835 w 5911582"/>
              <a:gd name="connsiteY32-3288" fmla="*/ 5866683 h 8646493"/>
              <a:gd name="connsiteX33-3289" fmla="*/ 866236 w 5911582"/>
              <a:gd name="connsiteY33-3290" fmla="*/ 6479011 h 8646493"/>
              <a:gd name="connsiteX34-3291" fmla="*/ 1478566 w 5911582"/>
              <a:gd name="connsiteY34-3292" fmla="*/ 5859608 h 8646493"/>
              <a:gd name="connsiteX35-3293" fmla="*/ 1469311 w 5911582"/>
              <a:gd name="connsiteY35-3294" fmla="*/ 4247775 h 8646493"/>
              <a:gd name="connsiteX36-3295" fmla="*/ 1467465 w 5911582"/>
              <a:gd name="connsiteY36-3296" fmla="*/ 4247743 h 8646493"/>
              <a:gd name="connsiteX37-3297" fmla="*/ 1467931 w 5911582"/>
              <a:gd name="connsiteY37-3298" fmla="*/ 4241573 h 8646493"/>
              <a:gd name="connsiteX38-3299" fmla="*/ 1456953 w 5911582"/>
              <a:gd name="connsiteY38-3300" fmla="*/ 2330111 h 8646493"/>
              <a:gd name="connsiteX39-3301" fmla="*/ 1415108 w 5911582"/>
              <a:gd name="connsiteY39-3302" fmla="*/ 781031 h 8646493"/>
              <a:gd name="connsiteX40-3303" fmla="*/ 2151404 w 5911582"/>
              <a:gd name="connsiteY40-3304" fmla="*/ 3852 h 8646493"/>
              <a:gd name="connsiteX41-3305" fmla="*/ 2928581 w 5911582"/>
              <a:gd name="connsiteY41-3306" fmla="*/ 740147 h 8646493"/>
              <a:gd name="connsiteX42-3307" fmla="*/ 2972109 w 5911582"/>
              <a:gd name="connsiteY42-3308" fmla="*/ 2351426 h 8646493"/>
              <a:gd name="connsiteX43-3309" fmla="*/ 2977887 w 5911582"/>
              <a:gd name="connsiteY43-3310" fmla="*/ 2351120 h 8646493"/>
              <a:gd name="connsiteX44-3311" fmla="*/ 3028793 w 5911582"/>
              <a:gd name="connsiteY44-3312" fmla="*/ 4235519 h 8646493"/>
              <a:gd name="connsiteX45-3313" fmla="*/ 3032925 w 5911582"/>
              <a:gd name="connsiteY45-3314" fmla="*/ 4235398 h 8646493"/>
              <a:gd name="connsiteX46-3315" fmla="*/ 3082700 w 5911582"/>
              <a:gd name="connsiteY46-3316" fmla="*/ 5882170 h 8646493"/>
              <a:gd name="connsiteX47-3317" fmla="*/ 3091836 w 5911582"/>
              <a:gd name="connsiteY47-3318" fmla="*/ 5881894 h 8646493"/>
              <a:gd name="connsiteX48-3319" fmla="*/ 3152619 w 5911582"/>
              <a:gd name="connsiteY48-3320" fmla="*/ 7892887 h 8646493"/>
              <a:gd name="connsiteX49-3321" fmla="*/ 3786820 w 5911582"/>
              <a:gd name="connsiteY49-3322" fmla="*/ 8489873 h 8646493"/>
              <a:gd name="connsiteX50-3323" fmla="*/ 4383809 w 5911582"/>
              <a:gd name="connsiteY50-3324" fmla="*/ 7855673 h 8646493"/>
              <a:gd name="connsiteX51-3325" fmla="*/ 4350348 w 5911582"/>
              <a:gd name="connsiteY51-3326" fmla="*/ 6748573 h 8646493"/>
              <a:gd name="connsiteX52-3327" fmla="*/ 4348198 w 5911582"/>
              <a:gd name="connsiteY52-3328" fmla="*/ 6748635 h 8646493"/>
              <a:gd name="connsiteX53-3329" fmla="*/ 4332413 w 5911582"/>
              <a:gd name="connsiteY53-3330" fmla="*/ 6199725 h 8646493"/>
              <a:gd name="connsiteX54-3331" fmla="*/ 4272798 w 5911582"/>
              <a:gd name="connsiteY54-3332" fmla="*/ 4227389 h 8646493"/>
              <a:gd name="connsiteX55-3333" fmla="*/ 4274353 w 5911582"/>
              <a:gd name="connsiteY55-3334" fmla="*/ 4227343 h 8646493"/>
              <a:gd name="connsiteX56-3335" fmla="*/ 4242087 w 5911582"/>
              <a:gd name="connsiteY56-3336" fmla="*/ 3105269 h 8646493"/>
              <a:gd name="connsiteX57-3337" fmla="*/ 4977027 w 5911582"/>
              <a:gd name="connsiteY57-3338" fmla="*/ 2326810 h 8646493"/>
              <a:gd name="connsiteX58-3339" fmla="*/ 5403823 w 5911582"/>
              <a:gd name="connsiteY58-3340" fmla="*/ 2443875 h 8646493"/>
              <a:gd name="connsiteX59-3341" fmla="*/ 5755486 w 5911582"/>
              <a:gd name="connsiteY59-3342" fmla="*/ 3061747 h 8646493"/>
              <a:gd name="connsiteX60-3343" fmla="*/ 5759021 w 5911582"/>
              <a:gd name="connsiteY60-3344" fmla="*/ 3184697 h 8646493"/>
              <a:gd name="connsiteX61-3345" fmla="*/ 5762452 w 5911582"/>
              <a:gd name="connsiteY61-3346" fmla="*/ 3184590 h 8646493"/>
              <a:gd name="connsiteX62-3347" fmla="*/ 5816524 w 5911582"/>
              <a:gd name="connsiteY62-3348" fmla="*/ 4892541 h 8646493"/>
              <a:gd name="connsiteX63-3349" fmla="*/ 5873210 w 5911582"/>
              <a:gd name="connsiteY63-3350" fmla="*/ 6776633 h 8646493"/>
              <a:gd name="connsiteX64-3351" fmla="*/ 5877342 w 5911582"/>
              <a:gd name="connsiteY64-3352" fmla="*/ 6776511 h 8646493"/>
              <a:gd name="connsiteX65-3353" fmla="*/ 5911582 w 5911582"/>
              <a:gd name="connsiteY65-3354" fmla="*/ 7909324 h 8646493"/>
              <a:gd name="connsiteX66-3355" fmla="*/ 5767963 w 5911582"/>
              <a:gd name="connsiteY66-3356" fmla="*/ 8130477 h 8646493"/>
              <a:gd name="connsiteX67-3357" fmla="*/ 5730041 w 5911582"/>
              <a:gd name="connsiteY67-3358" fmla="*/ 6875874 h 8646493"/>
              <a:gd name="connsiteX68-3359" fmla="*/ 5725602 w 5911582"/>
              <a:gd name="connsiteY68-3360" fmla="*/ 6875993 h 8646493"/>
              <a:gd name="connsiteX69-3361" fmla="*/ 5605741 w 5911582"/>
              <a:gd name="connsiteY69-3362" fmla="*/ 3080990 h 8646493"/>
              <a:gd name="connsiteX70-3363" fmla="*/ 4972418 w 5911582"/>
              <a:gd name="connsiteY70-3364" fmla="*/ 2483071 h 8646493"/>
              <a:gd name="connsiteX71-3365" fmla="*/ 4374497 w 5911582"/>
              <a:gd name="connsiteY71-3366" fmla="*/ 3116397 h 8646493"/>
              <a:gd name="connsiteX72-3367" fmla="*/ 4420828 w 5911582"/>
              <a:gd name="connsiteY72-3368" fmla="*/ 4727593 h 8646493"/>
              <a:gd name="connsiteX73-3369" fmla="*/ 4422673 w 5911582"/>
              <a:gd name="connsiteY73-3370" fmla="*/ 4727581 h 8646493"/>
              <a:gd name="connsiteX74-3371" fmla="*/ 4422351 w 5911582"/>
              <a:gd name="connsiteY74-3372" fmla="*/ 4733760 h 8646493"/>
              <a:gd name="connsiteX75-3373" fmla="*/ 4454181 w 5911582"/>
              <a:gd name="connsiteY75-3374" fmla="*/ 5840717 h 8646493"/>
              <a:gd name="connsiteX76-3375" fmla="*/ 4455003 w 5911582"/>
              <a:gd name="connsiteY76-3376" fmla="*/ 5840691 h 8646493"/>
              <a:gd name="connsiteX77-3377" fmla="*/ 4516238 w 5911582"/>
              <a:gd name="connsiteY77-3378" fmla="*/ 7866607 h 8646493"/>
              <a:gd name="connsiteX78-3379" fmla="*/ 3782441 w 5911582"/>
              <a:gd name="connsiteY78-3380" fmla="*/ 8646141 h 8646493"/>
              <a:gd name="connsiteX79-3381" fmla="*/ 3355473 w 5911582"/>
              <a:gd name="connsiteY79-3382" fmla="*/ 8529702 h 8646493"/>
              <a:gd name="connsiteX0-3383" fmla="*/ 3355473 w 5911582"/>
              <a:gd name="connsiteY0-3384" fmla="*/ 8529702 h 8646493"/>
              <a:gd name="connsiteX1-3385" fmla="*/ 3002901 w 5911582"/>
              <a:gd name="connsiteY1-3386" fmla="*/ 7912348 h 8646493"/>
              <a:gd name="connsiteX2-3387" fmla="*/ 2947946 w 5911582"/>
              <a:gd name="connsiteY2-3388" fmla="*/ 6094167 h 8646493"/>
              <a:gd name="connsiteX3-3389" fmla="*/ 2938842 w 5911582"/>
              <a:gd name="connsiteY3-3390" fmla="*/ 6095444 h 8646493"/>
              <a:gd name="connsiteX4-3391" fmla="*/ 2885622 w 5911582"/>
              <a:gd name="connsiteY4-3392" fmla="*/ 4334760 h 8646493"/>
              <a:gd name="connsiteX5-3393" fmla="*/ 2881184 w 5911582"/>
              <a:gd name="connsiteY5-3394" fmla="*/ 4334879 h 8646493"/>
              <a:gd name="connsiteX6-3395" fmla="*/ 2838917 w 5911582"/>
              <a:gd name="connsiteY6-3396" fmla="*/ 2770148 h 8646493"/>
              <a:gd name="connsiteX7-3397" fmla="*/ 2833130 w 5911582"/>
              <a:gd name="connsiteY7-3398" fmla="*/ 2770303 h 8646493"/>
              <a:gd name="connsiteX8-3399" fmla="*/ 2778803 w 5911582"/>
              <a:gd name="connsiteY8-3400" fmla="*/ 759126 h 8646493"/>
              <a:gd name="connsiteX9-3401" fmla="*/ 2146519 w 5911582"/>
              <a:gd name="connsiteY9-3402" fmla="*/ 160107 h 8646493"/>
              <a:gd name="connsiteX10-3403" fmla="*/ 1547498 w 5911582"/>
              <a:gd name="connsiteY10-3404" fmla="*/ 792386 h 8646493"/>
              <a:gd name="connsiteX11-3405" fmla="*/ 1586306 w 5911582"/>
              <a:gd name="connsiteY11-3406" fmla="*/ 2228948 h 8646493"/>
              <a:gd name="connsiteX12-3407" fmla="*/ 1588412 w 5911582"/>
              <a:gd name="connsiteY12-3408" fmla="*/ 2228937 h 8646493"/>
              <a:gd name="connsiteX13-3409" fmla="*/ 1588981 w 5911582"/>
              <a:gd name="connsiteY13-3410" fmla="*/ 2327958 h 8646493"/>
              <a:gd name="connsiteX14-3411" fmla="*/ 1597703 w 5911582"/>
              <a:gd name="connsiteY14-3412" fmla="*/ 3846979 h 8646493"/>
              <a:gd name="connsiteX15-3413" fmla="*/ 1599046 w 5911582"/>
              <a:gd name="connsiteY15-3414" fmla="*/ 3846972 h 8646493"/>
              <a:gd name="connsiteX16-3415" fmla="*/ 1610686 w 5911582"/>
              <a:gd name="connsiteY16-3416" fmla="*/ 5873778 h 8646493"/>
              <a:gd name="connsiteX17-3417" fmla="*/ 858032 w 5911582"/>
              <a:gd name="connsiteY17-3418" fmla="*/ 6635126 h 8646493"/>
              <a:gd name="connsiteX18-3419" fmla="*/ 434045 w 5911582"/>
              <a:gd name="connsiteY18-3420" fmla="*/ 6508273 h 8646493"/>
              <a:gd name="connsiteX19-3421" fmla="*/ 96686 w 5911582"/>
              <a:gd name="connsiteY19-3422" fmla="*/ 5882475 h 8646493"/>
              <a:gd name="connsiteX20-3423" fmla="*/ 88982 w 5911582"/>
              <a:gd name="connsiteY20-3424" fmla="*/ 4540910 h 8646493"/>
              <a:gd name="connsiteX21-3425" fmla="*/ 86890 w 5911582"/>
              <a:gd name="connsiteY21-3426" fmla="*/ 4540915 h 8646493"/>
              <a:gd name="connsiteX22-3427" fmla="*/ 80904 w 5911582"/>
              <a:gd name="connsiteY22-3428" fmla="*/ 2724804 h 8646493"/>
              <a:gd name="connsiteX23-3429" fmla="*/ 4735 w 5911582"/>
              <a:gd name="connsiteY23-3430" fmla="*/ 235616 h 8646493"/>
              <a:gd name="connsiteX24-3431" fmla="*/ 295 w 5911582"/>
              <a:gd name="connsiteY24-3432" fmla="*/ 235719 h 8646493"/>
              <a:gd name="connsiteX25-3433" fmla="*/ 0 w 5911582"/>
              <a:gd name="connsiteY25-3434" fmla="*/ 223261 h 8646493"/>
              <a:gd name="connsiteX26-3435" fmla="*/ 144987 w 5911582"/>
              <a:gd name="connsiteY26-3436" fmla="*/ 0 h 8646493"/>
              <a:gd name="connsiteX27-3437" fmla="*/ 148232 w 5911582"/>
              <a:gd name="connsiteY27-3438" fmla="*/ 136847 h 8646493"/>
              <a:gd name="connsiteX28-3439" fmla="*/ 152365 w 5911582"/>
              <a:gd name="connsiteY28-3440" fmla="*/ 136739 h 8646493"/>
              <a:gd name="connsiteX29-3441" fmla="*/ 234867 w 5911582"/>
              <a:gd name="connsiteY29-3442" fmla="*/ 3854806 h 8646493"/>
              <a:gd name="connsiteX30-3443" fmla="*/ 235281 w 5911582"/>
              <a:gd name="connsiteY30-3444" fmla="*/ 3854803 h 8646493"/>
              <a:gd name="connsiteX31-3445" fmla="*/ 246835 w 5911582"/>
              <a:gd name="connsiteY31-3446" fmla="*/ 5866683 h 8646493"/>
              <a:gd name="connsiteX32-3447" fmla="*/ 866236 w 5911582"/>
              <a:gd name="connsiteY32-3448" fmla="*/ 6479011 h 8646493"/>
              <a:gd name="connsiteX33-3449" fmla="*/ 1478566 w 5911582"/>
              <a:gd name="connsiteY33-3450" fmla="*/ 5859608 h 8646493"/>
              <a:gd name="connsiteX34-3451" fmla="*/ 1469311 w 5911582"/>
              <a:gd name="connsiteY34-3452" fmla="*/ 4247775 h 8646493"/>
              <a:gd name="connsiteX35-3453" fmla="*/ 1467465 w 5911582"/>
              <a:gd name="connsiteY35-3454" fmla="*/ 4247743 h 8646493"/>
              <a:gd name="connsiteX36-3455" fmla="*/ 1467931 w 5911582"/>
              <a:gd name="connsiteY36-3456" fmla="*/ 4241573 h 8646493"/>
              <a:gd name="connsiteX37-3457" fmla="*/ 1456953 w 5911582"/>
              <a:gd name="connsiteY37-3458" fmla="*/ 2330111 h 8646493"/>
              <a:gd name="connsiteX38-3459" fmla="*/ 1415108 w 5911582"/>
              <a:gd name="connsiteY38-3460" fmla="*/ 781031 h 8646493"/>
              <a:gd name="connsiteX39-3461" fmla="*/ 2151404 w 5911582"/>
              <a:gd name="connsiteY39-3462" fmla="*/ 3852 h 8646493"/>
              <a:gd name="connsiteX40-3463" fmla="*/ 2928581 w 5911582"/>
              <a:gd name="connsiteY40-3464" fmla="*/ 740147 h 8646493"/>
              <a:gd name="connsiteX41-3465" fmla="*/ 2972109 w 5911582"/>
              <a:gd name="connsiteY41-3466" fmla="*/ 2351426 h 8646493"/>
              <a:gd name="connsiteX42-3467" fmla="*/ 2977887 w 5911582"/>
              <a:gd name="connsiteY42-3468" fmla="*/ 2351120 h 8646493"/>
              <a:gd name="connsiteX43-3469" fmla="*/ 3028793 w 5911582"/>
              <a:gd name="connsiteY43-3470" fmla="*/ 4235519 h 8646493"/>
              <a:gd name="connsiteX44-3471" fmla="*/ 3032925 w 5911582"/>
              <a:gd name="connsiteY44-3472" fmla="*/ 4235398 h 8646493"/>
              <a:gd name="connsiteX45-3473" fmla="*/ 3082700 w 5911582"/>
              <a:gd name="connsiteY45-3474" fmla="*/ 5882170 h 8646493"/>
              <a:gd name="connsiteX46-3475" fmla="*/ 3091836 w 5911582"/>
              <a:gd name="connsiteY46-3476" fmla="*/ 5881894 h 8646493"/>
              <a:gd name="connsiteX47-3477" fmla="*/ 3152619 w 5911582"/>
              <a:gd name="connsiteY47-3478" fmla="*/ 7892887 h 8646493"/>
              <a:gd name="connsiteX48-3479" fmla="*/ 3786820 w 5911582"/>
              <a:gd name="connsiteY48-3480" fmla="*/ 8489873 h 8646493"/>
              <a:gd name="connsiteX49-3481" fmla="*/ 4383809 w 5911582"/>
              <a:gd name="connsiteY49-3482" fmla="*/ 7855673 h 8646493"/>
              <a:gd name="connsiteX50-3483" fmla="*/ 4350348 w 5911582"/>
              <a:gd name="connsiteY50-3484" fmla="*/ 6748573 h 8646493"/>
              <a:gd name="connsiteX51-3485" fmla="*/ 4348198 w 5911582"/>
              <a:gd name="connsiteY51-3486" fmla="*/ 6748635 h 8646493"/>
              <a:gd name="connsiteX52-3487" fmla="*/ 4332413 w 5911582"/>
              <a:gd name="connsiteY52-3488" fmla="*/ 6199725 h 8646493"/>
              <a:gd name="connsiteX53-3489" fmla="*/ 4272798 w 5911582"/>
              <a:gd name="connsiteY53-3490" fmla="*/ 4227389 h 8646493"/>
              <a:gd name="connsiteX54-3491" fmla="*/ 4274353 w 5911582"/>
              <a:gd name="connsiteY54-3492" fmla="*/ 4227343 h 8646493"/>
              <a:gd name="connsiteX55-3493" fmla="*/ 4242087 w 5911582"/>
              <a:gd name="connsiteY55-3494" fmla="*/ 3105269 h 8646493"/>
              <a:gd name="connsiteX56-3495" fmla="*/ 4977027 w 5911582"/>
              <a:gd name="connsiteY56-3496" fmla="*/ 2326810 h 8646493"/>
              <a:gd name="connsiteX57-3497" fmla="*/ 5403823 w 5911582"/>
              <a:gd name="connsiteY57-3498" fmla="*/ 2443875 h 8646493"/>
              <a:gd name="connsiteX58-3499" fmla="*/ 5755486 w 5911582"/>
              <a:gd name="connsiteY58-3500" fmla="*/ 3061747 h 8646493"/>
              <a:gd name="connsiteX59-3501" fmla="*/ 5759021 w 5911582"/>
              <a:gd name="connsiteY59-3502" fmla="*/ 3184697 h 8646493"/>
              <a:gd name="connsiteX60-3503" fmla="*/ 5762452 w 5911582"/>
              <a:gd name="connsiteY60-3504" fmla="*/ 3184590 h 8646493"/>
              <a:gd name="connsiteX61-3505" fmla="*/ 5816524 w 5911582"/>
              <a:gd name="connsiteY61-3506" fmla="*/ 4892541 h 8646493"/>
              <a:gd name="connsiteX62-3507" fmla="*/ 5873210 w 5911582"/>
              <a:gd name="connsiteY62-3508" fmla="*/ 6776633 h 8646493"/>
              <a:gd name="connsiteX63-3509" fmla="*/ 5877342 w 5911582"/>
              <a:gd name="connsiteY63-3510" fmla="*/ 6776511 h 8646493"/>
              <a:gd name="connsiteX64-3511" fmla="*/ 5911582 w 5911582"/>
              <a:gd name="connsiteY64-3512" fmla="*/ 7909324 h 8646493"/>
              <a:gd name="connsiteX65-3513" fmla="*/ 5767963 w 5911582"/>
              <a:gd name="connsiteY65-3514" fmla="*/ 8130477 h 8646493"/>
              <a:gd name="connsiteX66-3515" fmla="*/ 5730041 w 5911582"/>
              <a:gd name="connsiteY66-3516" fmla="*/ 6875874 h 8646493"/>
              <a:gd name="connsiteX67-3517" fmla="*/ 5725602 w 5911582"/>
              <a:gd name="connsiteY67-3518" fmla="*/ 6875993 h 8646493"/>
              <a:gd name="connsiteX68-3519" fmla="*/ 5605741 w 5911582"/>
              <a:gd name="connsiteY68-3520" fmla="*/ 3080990 h 8646493"/>
              <a:gd name="connsiteX69-3521" fmla="*/ 4972418 w 5911582"/>
              <a:gd name="connsiteY69-3522" fmla="*/ 2483071 h 8646493"/>
              <a:gd name="connsiteX70-3523" fmla="*/ 4374497 w 5911582"/>
              <a:gd name="connsiteY70-3524" fmla="*/ 3116397 h 8646493"/>
              <a:gd name="connsiteX71-3525" fmla="*/ 4420828 w 5911582"/>
              <a:gd name="connsiteY71-3526" fmla="*/ 4727593 h 8646493"/>
              <a:gd name="connsiteX72-3527" fmla="*/ 4422673 w 5911582"/>
              <a:gd name="connsiteY72-3528" fmla="*/ 4727581 h 8646493"/>
              <a:gd name="connsiteX73-3529" fmla="*/ 4422351 w 5911582"/>
              <a:gd name="connsiteY73-3530" fmla="*/ 4733760 h 8646493"/>
              <a:gd name="connsiteX74-3531" fmla="*/ 4454181 w 5911582"/>
              <a:gd name="connsiteY74-3532" fmla="*/ 5840717 h 8646493"/>
              <a:gd name="connsiteX75-3533" fmla="*/ 4455003 w 5911582"/>
              <a:gd name="connsiteY75-3534" fmla="*/ 5840691 h 8646493"/>
              <a:gd name="connsiteX76-3535" fmla="*/ 4516238 w 5911582"/>
              <a:gd name="connsiteY76-3536" fmla="*/ 7866607 h 8646493"/>
              <a:gd name="connsiteX77-3537" fmla="*/ 3782441 w 5911582"/>
              <a:gd name="connsiteY77-3538" fmla="*/ 8646141 h 8646493"/>
              <a:gd name="connsiteX78-3539" fmla="*/ 3355473 w 5911582"/>
              <a:gd name="connsiteY78-3540" fmla="*/ 8529702 h 8646493"/>
              <a:gd name="connsiteX0-3541" fmla="*/ 3355473 w 5911582"/>
              <a:gd name="connsiteY0-3542" fmla="*/ 8529702 h 8646493"/>
              <a:gd name="connsiteX1-3543" fmla="*/ 3002901 w 5911582"/>
              <a:gd name="connsiteY1-3544" fmla="*/ 7912348 h 8646493"/>
              <a:gd name="connsiteX2-3545" fmla="*/ 2947946 w 5911582"/>
              <a:gd name="connsiteY2-3546" fmla="*/ 6094167 h 8646493"/>
              <a:gd name="connsiteX3-3547" fmla="*/ 2938842 w 5911582"/>
              <a:gd name="connsiteY3-3548" fmla="*/ 6095444 h 8646493"/>
              <a:gd name="connsiteX4-3549" fmla="*/ 2885622 w 5911582"/>
              <a:gd name="connsiteY4-3550" fmla="*/ 4334760 h 8646493"/>
              <a:gd name="connsiteX5-3551" fmla="*/ 2881184 w 5911582"/>
              <a:gd name="connsiteY5-3552" fmla="*/ 4334879 h 8646493"/>
              <a:gd name="connsiteX6-3553" fmla="*/ 2838917 w 5911582"/>
              <a:gd name="connsiteY6-3554" fmla="*/ 2770148 h 8646493"/>
              <a:gd name="connsiteX7-3555" fmla="*/ 2833130 w 5911582"/>
              <a:gd name="connsiteY7-3556" fmla="*/ 2770303 h 8646493"/>
              <a:gd name="connsiteX8-3557" fmla="*/ 2778803 w 5911582"/>
              <a:gd name="connsiteY8-3558" fmla="*/ 759126 h 8646493"/>
              <a:gd name="connsiteX9-3559" fmla="*/ 2146519 w 5911582"/>
              <a:gd name="connsiteY9-3560" fmla="*/ 160107 h 8646493"/>
              <a:gd name="connsiteX10-3561" fmla="*/ 1547498 w 5911582"/>
              <a:gd name="connsiteY10-3562" fmla="*/ 792386 h 8646493"/>
              <a:gd name="connsiteX11-3563" fmla="*/ 1586306 w 5911582"/>
              <a:gd name="connsiteY11-3564" fmla="*/ 2228948 h 8646493"/>
              <a:gd name="connsiteX12-3565" fmla="*/ 1588412 w 5911582"/>
              <a:gd name="connsiteY12-3566" fmla="*/ 2228937 h 8646493"/>
              <a:gd name="connsiteX13-3567" fmla="*/ 1588981 w 5911582"/>
              <a:gd name="connsiteY13-3568" fmla="*/ 2327958 h 8646493"/>
              <a:gd name="connsiteX14-3569" fmla="*/ 1597703 w 5911582"/>
              <a:gd name="connsiteY14-3570" fmla="*/ 3846979 h 8646493"/>
              <a:gd name="connsiteX15-3571" fmla="*/ 1599046 w 5911582"/>
              <a:gd name="connsiteY15-3572" fmla="*/ 3846972 h 8646493"/>
              <a:gd name="connsiteX16-3573" fmla="*/ 1610686 w 5911582"/>
              <a:gd name="connsiteY16-3574" fmla="*/ 5873778 h 8646493"/>
              <a:gd name="connsiteX17-3575" fmla="*/ 858032 w 5911582"/>
              <a:gd name="connsiteY17-3576" fmla="*/ 6635126 h 8646493"/>
              <a:gd name="connsiteX18-3577" fmla="*/ 434045 w 5911582"/>
              <a:gd name="connsiteY18-3578" fmla="*/ 6508273 h 8646493"/>
              <a:gd name="connsiteX19-3579" fmla="*/ 96686 w 5911582"/>
              <a:gd name="connsiteY19-3580" fmla="*/ 5882475 h 8646493"/>
              <a:gd name="connsiteX20-3581" fmla="*/ 88982 w 5911582"/>
              <a:gd name="connsiteY20-3582" fmla="*/ 4540910 h 8646493"/>
              <a:gd name="connsiteX21-3583" fmla="*/ 86890 w 5911582"/>
              <a:gd name="connsiteY21-3584" fmla="*/ 4540915 h 8646493"/>
              <a:gd name="connsiteX22-3585" fmla="*/ 80904 w 5911582"/>
              <a:gd name="connsiteY22-3586" fmla="*/ 2724804 h 8646493"/>
              <a:gd name="connsiteX23-3587" fmla="*/ 4735 w 5911582"/>
              <a:gd name="connsiteY23-3588" fmla="*/ 235616 h 8646493"/>
              <a:gd name="connsiteX24-3589" fmla="*/ 295 w 5911582"/>
              <a:gd name="connsiteY24-3590" fmla="*/ 235719 h 8646493"/>
              <a:gd name="connsiteX25-3591" fmla="*/ 0 w 5911582"/>
              <a:gd name="connsiteY25-3592" fmla="*/ 223261 h 8646493"/>
              <a:gd name="connsiteX26-3593" fmla="*/ 144987 w 5911582"/>
              <a:gd name="connsiteY26-3594" fmla="*/ 0 h 8646493"/>
              <a:gd name="connsiteX27-3595" fmla="*/ 148232 w 5911582"/>
              <a:gd name="connsiteY27-3596" fmla="*/ 136847 h 8646493"/>
              <a:gd name="connsiteX28-3597" fmla="*/ 152365 w 5911582"/>
              <a:gd name="connsiteY28-3598" fmla="*/ 136739 h 8646493"/>
              <a:gd name="connsiteX29-3599" fmla="*/ 234867 w 5911582"/>
              <a:gd name="connsiteY29-3600" fmla="*/ 3854806 h 8646493"/>
              <a:gd name="connsiteX30-3601" fmla="*/ 235281 w 5911582"/>
              <a:gd name="connsiteY30-3602" fmla="*/ 3854803 h 8646493"/>
              <a:gd name="connsiteX31-3603" fmla="*/ 246835 w 5911582"/>
              <a:gd name="connsiteY31-3604" fmla="*/ 5866683 h 8646493"/>
              <a:gd name="connsiteX32-3605" fmla="*/ 866236 w 5911582"/>
              <a:gd name="connsiteY32-3606" fmla="*/ 6479011 h 8646493"/>
              <a:gd name="connsiteX33-3607" fmla="*/ 1478566 w 5911582"/>
              <a:gd name="connsiteY33-3608" fmla="*/ 5859608 h 8646493"/>
              <a:gd name="connsiteX34-3609" fmla="*/ 1469311 w 5911582"/>
              <a:gd name="connsiteY34-3610" fmla="*/ 4247775 h 8646493"/>
              <a:gd name="connsiteX35-3611" fmla="*/ 1467465 w 5911582"/>
              <a:gd name="connsiteY35-3612" fmla="*/ 4247743 h 8646493"/>
              <a:gd name="connsiteX36-3613" fmla="*/ 1467931 w 5911582"/>
              <a:gd name="connsiteY36-3614" fmla="*/ 4241573 h 8646493"/>
              <a:gd name="connsiteX37-3615" fmla="*/ 1456953 w 5911582"/>
              <a:gd name="connsiteY37-3616" fmla="*/ 2330111 h 8646493"/>
              <a:gd name="connsiteX38-3617" fmla="*/ 1415108 w 5911582"/>
              <a:gd name="connsiteY38-3618" fmla="*/ 781031 h 8646493"/>
              <a:gd name="connsiteX39-3619" fmla="*/ 2151404 w 5911582"/>
              <a:gd name="connsiteY39-3620" fmla="*/ 3852 h 8646493"/>
              <a:gd name="connsiteX40-3621" fmla="*/ 2928581 w 5911582"/>
              <a:gd name="connsiteY40-3622" fmla="*/ 740147 h 8646493"/>
              <a:gd name="connsiteX41-3623" fmla="*/ 2972109 w 5911582"/>
              <a:gd name="connsiteY41-3624" fmla="*/ 2351426 h 8646493"/>
              <a:gd name="connsiteX42-3625" fmla="*/ 2977887 w 5911582"/>
              <a:gd name="connsiteY42-3626" fmla="*/ 2351120 h 8646493"/>
              <a:gd name="connsiteX43-3627" fmla="*/ 3028793 w 5911582"/>
              <a:gd name="connsiteY43-3628" fmla="*/ 4235519 h 8646493"/>
              <a:gd name="connsiteX44-3629" fmla="*/ 3032925 w 5911582"/>
              <a:gd name="connsiteY44-3630" fmla="*/ 4235398 h 8646493"/>
              <a:gd name="connsiteX45-3631" fmla="*/ 3082700 w 5911582"/>
              <a:gd name="connsiteY45-3632" fmla="*/ 5882170 h 8646493"/>
              <a:gd name="connsiteX46-3633" fmla="*/ 3152619 w 5911582"/>
              <a:gd name="connsiteY46-3634" fmla="*/ 7892887 h 8646493"/>
              <a:gd name="connsiteX47-3635" fmla="*/ 3786820 w 5911582"/>
              <a:gd name="connsiteY47-3636" fmla="*/ 8489873 h 8646493"/>
              <a:gd name="connsiteX48-3637" fmla="*/ 4383809 w 5911582"/>
              <a:gd name="connsiteY48-3638" fmla="*/ 7855673 h 8646493"/>
              <a:gd name="connsiteX49-3639" fmla="*/ 4350348 w 5911582"/>
              <a:gd name="connsiteY49-3640" fmla="*/ 6748573 h 8646493"/>
              <a:gd name="connsiteX50-3641" fmla="*/ 4348198 w 5911582"/>
              <a:gd name="connsiteY50-3642" fmla="*/ 6748635 h 8646493"/>
              <a:gd name="connsiteX51-3643" fmla="*/ 4332413 w 5911582"/>
              <a:gd name="connsiteY51-3644" fmla="*/ 6199725 h 8646493"/>
              <a:gd name="connsiteX52-3645" fmla="*/ 4272798 w 5911582"/>
              <a:gd name="connsiteY52-3646" fmla="*/ 4227389 h 8646493"/>
              <a:gd name="connsiteX53-3647" fmla="*/ 4274353 w 5911582"/>
              <a:gd name="connsiteY53-3648" fmla="*/ 4227343 h 8646493"/>
              <a:gd name="connsiteX54-3649" fmla="*/ 4242087 w 5911582"/>
              <a:gd name="connsiteY54-3650" fmla="*/ 3105269 h 8646493"/>
              <a:gd name="connsiteX55-3651" fmla="*/ 4977027 w 5911582"/>
              <a:gd name="connsiteY55-3652" fmla="*/ 2326810 h 8646493"/>
              <a:gd name="connsiteX56-3653" fmla="*/ 5403823 w 5911582"/>
              <a:gd name="connsiteY56-3654" fmla="*/ 2443875 h 8646493"/>
              <a:gd name="connsiteX57-3655" fmla="*/ 5755486 w 5911582"/>
              <a:gd name="connsiteY57-3656" fmla="*/ 3061747 h 8646493"/>
              <a:gd name="connsiteX58-3657" fmla="*/ 5759021 w 5911582"/>
              <a:gd name="connsiteY58-3658" fmla="*/ 3184697 h 8646493"/>
              <a:gd name="connsiteX59-3659" fmla="*/ 5762452 w 5911582"/>
              <a:gd name="connsiteY59-3660" fmla="*/ 3184590 h 8646493"/>
              <a:gd name="connsiteX60-3661" fmla="*/ 5816524 w 5911582"/>
              <a:gd name="connsiteY60-3662" fmla="*/ 4892541 h 8646493"/>
              <a:gd name="connsiteX61-3663" fmla="*/ 5873210 w 5911582"/>
              <a:gd name="connsiteY61-3664" fmla="*/ 6776633 h 8646493"/>
              <a:gd name="connsiteX62-3665" fmla="*/ 5877342 w 5911582"/>
              <a:gd name="connsiteY62-3666" fmla="*/ 6776511 h 8646493"/>
              <a:gd name="connsiteX63-3667" fmla="*/ 5911582 w 5911582"/>
              <a:gd name="connsiteY63-3668" fmla="*/ 7909324 h 8646493"/>
              <a:gd name="connsiteX64-3669" fmla="*/ 5767963 w 5911582"/>
              <a:gd name="connsiteY64-3670" fmla="*/ 8130477 h 8646493"/>
              <a:gd name="connsiteX65-3671" fmla="*/ 5730041 w 5911582"/>
              <a:gd name="connsiteY65-3672" fmla="*/ 6875874 h 8646493"/>
              <a:gd name="connsiteX66-3673" fmla="*/ 5725602 w 5911582"/>
              <a:gd name="connsiteY66-3674" fmla="*/ 6875993 h 8646493"/>
              <a:gd name="connsiteX67-3675" fmla="*/ 5605741 w 5911582"/>
              <a:gd name="connsiteY67-3676" fmla="*/ 3080990 h 8646493"/>
              <a:gd name="connsiteX68-3677" fmla="*/ 4972418 w 5911582"/>
              <a:gd name="connsiteY68-3678" fmla="*/ 2483071 h 8646493"/>
              <a:gd name="connsiteX69-3679" fmla="*/ 4374497 w 5911582"/>
              <a:gd name="connsiteY69-3680" fmla="*/ 3116397 h 8646493"/>
              <a:gd name="connsiteX70-3681" fmla="*/ 4420828 w 5911582"/>
              <a:gd name="connsiteY70-3682" fmla="*/ 4727593 h 8646493"/>
              <a:gd name="connsiteX71-3683" fmla="*/ 4422673 w 5911582"/>
              <a:gd name="connsiteY71-3684" fmla="*/ 4727581 h 8646493"/>
              <a:gd name="connsiteX72-3685" fmla="*/ 4422351 w 5911582"/>
              <a:gd name="connsiteY72-3686" fmla="*/ 4733760 h 8646493"/>
              <a:gd name="connsiteX73-3687" fmla="*/ 4454181 w 5911582"/>
              <a:gd name="connsiteY73-3688" fmla="*/ 5840717 h 8646493"/>
              <a:gd name="connsiteX74-3689" fmla="*/ 4455003 w 5911582"/>
              <a:gd name="connsiteY74-3690" fmla="*/ 5840691 h 8646493"/>
              <a:gd name="connsiteX75-3691" fmla="*/ 4516238 w 5911582"/>
              <a:gd name="connsiteY75-3692" fmla="*/ 7866607 h 8646493"/>
              <a:gd name="connsiteX76-3693" fmla="*/ 3782441 w 5911582"/>
              <a:gd name="connsiteY76-3694" fmla="*/ 8646141 h 8646493"/>
              <a:gd name="connsiteX77-3695" fmla="*/ 3355473 w 5911582"/>
              <a:gd name="connsiteY77-3696" fmla="*/ 8529702 h 8646493"/>
              <a:gd name="connsiteX0-3697" fmla="*/ 3355473 w 5911582"/>
              <a:gd name="connsiteY0-3698" fmla="*/ 8529702 h 8646493"/>
              <a:gd name="connsiteX1-3699" fmla="*/ 3002901 w 5911582"/>
              <a:gd name="connsiteY1-3700" fmla="*/ 7912348 h 8646493"/>
              <a:gd name="connsiteX2-3701" fmla="*/ 2947946 w 5911582"/>
              <a:gd name="connsiteY2-3702" fmla="*/ 6094167 h 8646493"/>
              <a:gd name="connsiteX3-3703" fmla="*/ 2938842 w 5911582"/>
              <a:gd name="connsiteY3-3704" fmla="*/ 6095444 h 8646493"/>
              <a:gd name="connsiteX4-3705" fmla="*/ 2885622 w 5911582"/>
              <a:gd name="connsiteY4-3706" fmla="*/ 4334760 h 8646493"/>
              <a:gd name="connsiteX5-3707" fmla="*/ 2881184 w 5911582"/>
              <a:gd name="connsiteY5-3708" fmla="*/ 4334879 h 8646493"/>
              <a:gd name="connsiteX6-3709" fmla="*/ 2838917 w 5911582"/>
              <a:gd name="connsiteY6-3710" fmla="*/ 2770148 h 8646493"/>
              <a:gd name="connsiteX7-3711" fmla="*/ 2833130 w 5911582"/>
              <a:gd name="connsiteY7-3712" fmla="*/ 2770303 h 8646493"/>
              <a:gd name="connsiteX8-3713" fmla="*/ 2778803 w 5911582"/>
              <a:gd name="connsiteY8-3714" fmla="*/ 759126 h 8646493"/>
              <a:gd name="connsiteX9-3715" fmla="*/ 2146519 w 5911582"/>
              <a:gd name="connsiteY9-3716" fmla="*/ 160107 h 8646493"/>
              <a:gd name="connsiteX10-3717" fmla="*/ 1547498 w 5911582"/>
              <a:gd name="connsiteY10-3718" fmla="*/ 792386 h 8646493"/>
              <a:gd name="connsiteX11-3719" fmla="*/ 1586306 w 5911582"/>
              <a:gd name="connsiteY11-3720" fmla="*/ 2228948 h 8646493"/>
              <a:gd name="connsiteX12-3721" fmla="*/ 1588412 w 5911582"/>
              <a:gd name="connsiteY12-3722" fmla="*/ 2228937 h 8646493"/>
              <a:gd name="connsiteX13-3723" fmla="*/ 1588981 w 5911582"/>
              <a:gd name="connsiteY13-3724" fmla="*/ 2327958 h 8646493"/>
              <a:gd name="connsiteX14-3725" fmla="*/ 1597703 w 5911582"/>
              <a:gd name="connsiteY14-3726" fmla="*/ 3846979 h 8646493"/>
              <a:gd name="connsiteX15-3727" fmla="*/ 1599046 w 5911582"/>
              <a:gd name="connsiteY15-3728" fmla="*/ 3846972 h 8646493"/>
              <a:gd name="connsiteX16-3729" fmla="*/ 1610686 w 5911582"/>
              <a:gd name="connsiteY16-3730" fmla="*/ 5873778 h 8646493"/>
              <a:gd name="connsiteX17-3731" fmla="*/ 858032 w 5911582"/>
              <a:gd name="connsiteY17-3732" fmla="*/ 6635126 h 8646493"/>
              <a:gd name="connsiteX18-3733" fmla="*/ 434045 w 5911582"/>
              <a:gd name="connsiteY18-3734" fmla="*/ 6508273 h 8646493"/>
              <a:gd name="connsiteX19-3735" fmla="*/ 96686 w 5911582"/>
              <a:gd name="connsiteY19-3736" fmla="*/ 5882475 h 8646493"/>
              <a:gd name="connsiteX20-3737" fmla="*/ 88982 w 5911582"/>
              <a:gd name="connsiteY20-3738" fmla="*/ 4540910 h 8646493"/>
              <a:gd name="connsiteX21-3739" fmla="*/ 86890 w 5911582"/>
              <a:gd name="connsiteY21-3740" fmla="*/ 4540915 h 8646493"/>
              <a:gd name="connsiteX22-3741" fmla="*/ 80904 w 5911582"/>
              <a:gd name="connsiteY22-3742" fmla="*/ 2724804 h 8646493"/>
              <a:gd name="connsiteX23-3743" fmla="*/ 4735 w 5911582"/>
              <a:gd name="connsiteY23-3744" fmla="*/ 235616 h 8646493"/>
              <a:gd name="connsiteX24-3745" fmla="*/ 295 w 5911582"/>
              <a:gd name="connsiteY24-3746" fmla="*/ 235719 h 8646493"/>
              <a:gd name="connsiteX25-3747" fmla="*/ 0 w 5911582"/>
              <a:gd name="connsiteY25-3748" fmla="*/ 223261 h 8646493"/>
              <a:gd name="connsiteX26-3749" fmla="*/ 144987 w 5911582"/>
              <a:gd name="connsiteY26-3750" fmla="*/ 0 h 8646493"/>
              <a:gd name="connsiteX27-3751" fmla="*/ 148232 w 5911582"/>
              <a:gd name="connsiteY27-3752" fmla="*/ 136847 h 8646493"/>
              <a:gd name="connsiteX28-3753" fmla="*/ 152365 w 5911582"/>
              <a:gd name="connsiteY28-3754" fmla="*/ 136739 h 8646493"/>
              <a:gd name="connsiteX29-3755" fmla="*/ 234867 w 5911582"/>
              <a:gd name="connsiteY29-3756" fmla="*/ 3854806 h 8646493"/>
              <a:gd name="connsiteX30-3757" fmla="*/ 235281 w 5911582"/>
              <a:gd name="connsiteY30-3758" fmla="*/ 3854803 h 8646493"/>
              <a:gd name="connsiteX31-3759" fmla="*/ 246835 w 5911582"/>
              <a:gd name="connsiteY31-3760" fmla="*/ 5866683 h 8646493"/>
              <a:gd name="connsiteX32-3761" fmla="*/ 866236 w 5911582"/>
              <a:gd name="connsiteY32-3762" fmla="*/ 6479011 h 8646493"/>
              <a:gd name="connsiteX33-3763" fmla="*/ 1478566 w 5911582"/>
              <a:gd name="connsiteY33-3764" fmla="*/ 5859608 h 8646493"/>
              <a:gd name="connsiteX34-3765" fmla="*/ 1469311 w 5911582"/>
              <a:gd name="connsiteY34-3766" fmla="*/ 4247775 h 8646493"/>
              <a:gd name="connsiteX35-3767" fmla="*/ 1467465 w 5911582"/>
              <a:gd name="connsiteY35-3768" fmla="*/ 4247743 h 8646493"/>
              <a:gd name="connsiteX36-3769" fmla="*/ 1467931 w 5911582"/>
              <a:gd name="connsiteY36-3770" fmla="*/ 4241573 h 8646493"/>
              <a:gd name="connsiteX37-3771" fmla="*/ 1456953 w 5911582"/>
              <a:gd name="connsiteY37-3772" fmla="*/ 2330111 h 8646493"/>
              <a:gd name="connsiteX38-3773" fmla="*/ 1415108 w 5911582"/>
              <a:gd name="connsiteY38-3774" fmla="*/ 781031 h 8646493"/>
              <a:gd name="connsiteX39-3775" fmla="*/ 2151404 w 5911582"/>
              <a:gd name="connsiteY39-3776" fmla="*/ 3852 h 8646493"/>
              <a:gd name="connsiteX40-3777" fmla="*/ 2928581 w 5911582"/>
              <a:gd name="connsiteY40-3778" fmla="*/ 740147 h 8646493"/>
              <a:gd name="connsiteX41-3779" fmla="*/ 2972109 w 5911582"/>
              <a:gd name="connsiteY41-3780" fmla="*/ 2351426 h 8646493"/>
              <a:gd name="connsiteX42-3781" fmla="*/ 2977887 w 5911582"/>
              <a:gd name="connsiteY42-3782" fmla="*/ 2351120 h 8646493"/>
              <a:gd name="connsiteX43-3783" fmla="*/ 3028793 w 5911582"/>
              <a:gd name="connsiteY43-3784" fmla="*/ 4235519 h 8646493"/>
              <a:gd name="connsiteX44-3785" fmla="*/ 3032925 w 5911582"/>
              <a:gd name="connsiteY44-3786" fmla="*/ 4235398 h 8646493"/>
              <a:gd name="connsiteX45-3787" fmla="*/ 3152619 w 5911582"/>
              <a:gd name="connsiteY45-3788" fmla="*/ 7892887 h 8646493"/>
              <a:gd name="connsiteX46-3789" fmla="*/ 3786820 w 5911582"/>
              <a:gd name="connsiteY46-3790" fmla="*/ 8489873 h 8646493"/>
              <a:gd name="connsiteX47-3791" fmla="*/ 4383809 w 5911582"/>
              <a:gd name="connsiteY47-3792" fmla="*/ 7855673 h 8646493"/>
              <a:gd name="connsiteX48-3793" fmla="*/ 4350348 w 5911582"/>
              <a:gd name="connsiteY48-3794" fmla="*/ 6748573 h 8646493"/>
              <a:gd name="connsiteX49-3795" fmla="*/ 4348198 w 5911582"/>
              <a:gd name="connsiteY49-3796" fmla="*/ 6748635 h 8646493"/>
              <a:gd name="connsiteX50-3797" fmla="*/ 4332413 w 5911582"/>
              <a:gd name="connsiteY50-3798" fmla="*/ 6199725 h 8646493"/>
              <a:gd name="connsiteX51-3799" fmla="*/ 4272798 w 5911582"/>
              <a:gd name="connsiteY51-3800" fmla="*/ 4227389 h 8646493"/>
              <a:gd name="connsiteX52-3801" fmla="*/ 4274353 w 5911582"/>
              <a:gd name="connsiteY52-3802" fmla="*/ 4227343 h 8646493"/>
              <a:gd name="connsiteX53-3803" fmla="*/ 4242087 w 5911582"/>
              <a:gd name="connsiteY53-3804" fmla="*/ 3105269 h 8646493"/>
              <a:gd name="connsiteX54-3805" fmla="*/ 4977027 w 5911582"/>
              <a:gd name="connsiteY54-3806" fmla="*/ 2326810 h 8646493"/>
              <a:gd name="connsiteX55-3807" fmla="*/ 5403823 w 5911582"/>
              <a:gd name="connsiteY55-3808" fmla="*/ 2443875 h 8646493"/>
              <a:gd name="connsiteX56-3809" fmla="*/ 5755486 w 5911582"/>
              <a:gd name="connsiteY56-3810" fmla="*/ 3061747 h 8646493"/>
              <a:gd name="connsiteX57-3811" fmla="*/ 5759021 w 5911582"/>
              <a:gd name="connsiteY57-3812" fmla="*/ 3184697 h 8646493"/>
              <a:gd name="connsiteX58-3813" fmla="*/ 5762452 w 5911582"/>
              <a:gd name="connsiteY58-3814" fmla="*/ 3184590 h 8646493"/>
              <a:gd name="connsiteX59-3815" fmla="*/ 5816524 w 5911582"/>
              <a:gd name="connsiteY59-3816" fmla="*/ 4892541 h 8646493"/>
              <a:gd name="connsiteX60-3817" fmla="*/ 5873210 w 5911582"/>
              <a:gd name="connsiteY60-3818" fmla="*/ 6776633 h 8646493"/>
              <a:gd name="connsiteX61-3819" fmla="*/ 5877342 w 5911582"/>
              <a:gd name="connsiteY61-3820" fmla="*/ 6776511 h 8646493"/>
              <a:gd name="connsiteX62-3821" fmla="*/ 5911582 w 5911582"/>
              <a:gd name="connsiteY62-3822" fmla="*/ 7909324 h 8646493"/>
              <a:gd name="connsiteX63-3823" fmla="*/ 5767963 w 5911582"/>
              <a:gd name="connsiteY63-3824" fmla="*/ 8130477 h 8646493"/>
              <a:gd name="connsiteX64-3825" fmla="*/ 5730041 w 5911582"/>
              <a:gd name="connsiteY64-3826" fmla="*/ 6875874 h 8646493"/>
              <a:gd name="connsiteX65-3827" fmla="*/ 5725602 w 5911582"/>
              <a:gd name="connsiteY65-3828" fmla="*/ 6875993 h 8646493"/>
              <a:gd name="connsiteX66-3829" fmla="*/ 5605741 w 5911582"/>
              <a:gd name="connsiteY66-3830" fmla="*/ 3080990 h 8646493"/>
              <a:gd name="connsiteX67-3831" fmla="*/ 4972418 w 5911582"/>
              <a:gd name="connsiteY67-3832" fmla="*/ 2483071 h 8646493"/>
              <a:gd name="connsiteX68-3833" fmla="*/ 4374497 w 5911582"/>
              <a:gd name="connsiteY68-3834" fmla="*/ 3116397 h 8646493"/>
              <a:gd name="connsiteX69-3835" fmla="*/ 4420828 w 5911582"/>
              <a:gd name="connsiteY69-3836" fmla="*/ 4727593 h 8646493"/>
              <a:gd name="connsiteX70-3837" fmla="*/ 4422673 w 5911582"/>
              <a:gd name="connsiteY70-3838" fmla="*/ 4727581 h 8646493"/>
              <a:gd name="connsiteX71-3839" fmla="*/ 4422351 w 5911582"/>
              <a:gd name="connsiteY71-3840" fmla="*/ 4733760 h 8646493"/>
              <a:gd name="connsiteX72-3841" fmla="*/ 4454181 w 5911582"/>
              <a:gd name="connsiteY72-3842" fmla="*/ 5840717 h 8646493"/>
              <a:gd name="connsiteX73-3843" fmla="*/ 4455003 w 5911582"/>
              <a:gd name="connsiteY73-3844" fmla="*/ 5840691 h 8646493"/>
              <a:gd name="connsiteX74-3845" fmla="*/ 4516238 w 5911582"/>
              <a:gd name="connsiteY74-3846" fmla="*/ 7866607 h 8646493"/>
              <a:gd name="connsiteX75-3847" fmla="*/ 3782441 w 5911582"/>
              <a:gd name="connsiteY75-3848" fmla="*/ 8646141 h 8646493"/>
              <a:gd name="connsiteX76-3849" fmla="*/ 3355473 w 5911582"/>
              <a:gd name="connsiteY76-3850" fmla="*/ 8529702 h 8646493"/>
              <a:gd name="connsiteX0-3851" fmla="*/ 3355473 w 5911582"/>
              <a:gd name="connsiteY0-3852" fmla="*/ 8529702 h 8646493"/>
              <a:gd name="connsiteX1-3853" fmla="*/ 3002901 w 5911582"/>
              <a:gd name="connsiteY1-3854" fmla="*/ 7912348 h 8646493"/>
              <a:gd name="connsiteX2-3855" fmla="*/ 2947946 w 5911582"/>
              <a:gd name="connsiteY2-3856" fmla="*/ 6094167 h 8646493"/>
              <a:gd name="connsiteX3-3857" fmla="*/ 2938842 w 5911582"/>
              <a:gd name="connsiteY3-3858" fmla="*/ 6095444 h 8646493"/>
              <a:gd name="connsiteX4-3859" fmla="*/ 2885622 w 5911582"/>
              <a:gd name="connsiteY4-3860" fmla="*/ 4334760 h 8646493"/>
              <a:gd name="connsiteX5-3861" fmla="*/ 2881184 w 5911582"/>
              <a:gd name="connsiteY5-3862" fmla="*/ 4334879 h 8646493"/>
              <a:gd name="connsiteX6-3863" fmla="*/ 2838917 w 5911582"/>
              <a:gd name="connsiteY6-3864" fmla="*/ 2770148 h 8646493"/>
              <a:gd name="connsiteX7-3865" fmla="*/ 2833130 w 5911582"/>
              <a:gd name="connsiteY7-3866" fmla="*/ 2770303 h 8646493"/>
              <a:gd name="connsiteX8-3867" fmla="*/ 2778803 w 5911582"/>
              <a:gd name="connsiteY8-3868" fmla="*/ 759126 h 8646493"/>
              <a:gd name="connsiteX9-3869" fmla="*/ 2146519 w 5911582"/>
              <a:gd name="connsiteY9-3870" fmla="*/ 160107 h 8646493"/>
              <a:gd name="connsiteX10-3871" fmla="*/ 1547498 w 5911582"/>
              <a:gd name="connsiteY10-3872" fmla="*/ 792386 h 8646493"/>
              <a:gd name="connsiteX11-3873" fmla="*/ 1586306 w 5911582"/>
              <a:gd name="connsiteY11-3874" fmla="*/ 2228948 h 8646493"/>
              <a:gd name="connsiteX12-3875" fmla="*/ 1588412 w 5911582"/>
              <a:gd name="connsiteY12-3876" fmla="*/ 2228937 h 8646493"/>
              <a:gd name="connsiteX13-3877" fmla="*/ 1588981 w 5911582"/>
              <a:gd name="connsiteY13-3878" fmla="*/ 2327958 h 8646493"/>
              <a:gd name="connsiteX14-3879" fmla="*/ 1597703 w 5911582"/>
              <a:gd name="connsiteY14-3880" fmla="*/ 3846979 h 8646493"/>
              <a:gd name="connsiteX15-3881" fmla="*/ 1599046 w 5911582"/>
              <a:gd name="connsiteY15-3882" fmla="*/ 3846972 h 8646493"/>
              <a:gd name="connsiteX16-3883" fmla="*/ 1610686 w 5911582"/>
              <a:gd name="connsiteY16-3884" fmla="*/ 5873778 h 8646493"/>
              <a:gd name="connsiteX17-3885" fmla="*/ 858032 w 5911582"/>
              <a:gd name="connsiteY17-3886" fmla="*/ 6635126 h 8646493"/>
              <a:gd name="connsiteX18-3887" fmla="*/ 434045 w 5911582"/>
              <a:gd name="connsiteY18-3888" fmla="*/ 6508273 h 8646493"/>
              <a:gd name="connsiteX19-3889" fmla="*/ 96686 w 5911582"/>
              <a:gd name="connsiteY19-3890" fmla="*/ 5882475 h 8646493"/>
              <a:gd name="connsiteX20-3891" fmla="*/ 88982 w 5911582"/>
              <a:gd name="connsiteY20-3892" fmla="*/ 4540910 h 8646493"/>
              <a:gd name="connsiteX21-3893" fmla="*/ 86890 w 5911582"/>
              <a:gd name="connsiteY21-3894" fmla="*/ 4540915 h 8646493"/>
              <a:gd name="connsiteX22-3895" fmla="*/ 80904 w 5911582"/>
              <a:gd name="connsiteY22-3896" fmla="*/ 2724804 h 8646493"/>
              <a:gd name="connsiteX23-3897" fmla="*/ 4735 w 5911582"/>
              <a:gd name="connsiteY23-3898" fmla="*/ 235616 h 8646493"/>
              <a:gd name="connsiteX24-3899" fmla="*/ 295 w 5911582"/>
              <a:gd name="connsiteY24-3900" fmla="*/ 235719 h 8646493"/>
              <a:gd name="connsiteX25-3901" fmla="*/ 0 w 5911582"/>
              <a:gd name="connsiteY25-3902" fmla="*/ 223261 h 8646493"/>
              <a:gd name="connsiteX26-3903" fmla="*/ 144987 w 5911582"/>
              <a:gd name="connsiteY26-3904" fmla="*/ 0 h 8646493"/>
              <a:gd name="connsiteX27-3905" fmla="*/ 148232 w 5911582"/>
              <a:gd name="connsiteY27-3906" fmla="*/ 136847 h 8646493"/>
              <a:gd name="connsiteX28-3907" fmla="*/ 152365 w 5911582"/>
              <a:gd name="connsiteY28-3908" fmla="*/ 136739 h 8646493"/>
              <a:gd name="connsiteX29-3909" fmla="*/ 234867 w 5911582"/>
              <a:gd name="connsiteY29-3910" fmla="*/ 3854806 h 8646493"/>
              <a:gd name="connsiteX30-3911" fmla="*/ 235281 w 5911582"/>
              <a:gd name="connsiteY30-3912" fmla="*/ 3854803 h 8646493"/>
              <a:gd name="connsiteX31-3913" fmla="*/ 246835 w 5911582"/>
              <a:gd name="connsiteY31-3914" fmla="*/ 5866683 h 8646493"/>
              <a:gd name="connsiteX32-3915" fmla="*/ 866236 w 5911582"/>
              <a:gd name="connsiteY32-3916" fmla="*/ 6479011 h 8646493"/>
              <a:gd name="connsiteX33-3917" fmla="*/ 1478566 w 5911582"/>
              <a:gd name="connsiteY33-3918" fmla="*/ 5859608 h 8646493"/>
              <a:gd name="connsiteX34-3919" fmla="*/ 1469311 w 5911582"/>
              <a:gd name="connsiteY34-3920" fmla="*/ 4247775 h 8646493"/>
              <a:gd name="connsiteX35-3921" fmla="*/ 1467465 w 5911582"/>
              <a:gd name="connsiteY35-3922" fmla="*/ 4247743 h 8646493"/>
              <a:gd name="connsiteX36-3923" fmla="*/ 1467931 w 5911582"/>
              <a:gd name="connsiteY36-3924" fmla="*/ 4241573 h 8646493"/>
              <a:gd name="connsiteX37-3925" fmla="*/ 1456953 w 5911582"/>
              <a:gd name="connsiteY37-3926" fmla="*/ 2330111 h 8646493"/>
              <a:gd name="connsiteX38-3927" fmla="*/ 1415108 w 5911582"/>
              <a:gd name="connsiteY38-3928" fmla="*/ 781031 h 8646493"/>
              <a:gd name="connsiteX39-3929" fmla="*/ 2151404 w 5911582"/>
              <a:gd name="connsiteY39-3930" fmla="*/ 3852 h 8646493"/>
              <a:gd name="connsiteX40-3931" fmla="*/ 2928581 w 5911582"/>
              <a:gd name="connsiteY40-3932" fmla="*/ 740147 h 8646493"/>
              <a:gd name="connsiteX41-3933" fmla="*/ 2972109 w 5911582"/>
              <a:gd name="connsiteY41-3934" fmla="*/ 2351426 h 8646493"/>
              <a:gd name="connsiteX42-3935" fmla="*/ 3028793 w 5911582"/>
              <a:gd name="connsiteY42-3936" fmla="*/ 4235519 h 8646493"/>
              <a:gd name="connsiteX43-3937" fmla="*/ 3032925 w 5911582"/>
              <a:gd name="connsiteY43-3938" fmla="*/ 4235398 h 8646493"/>
              <a:gd name="connsiteX44-3939" fmla="*/ 3152619 w 5911582"/>
              <a:gd name="connsiteY44-3940" fmla="*/ 7892887 h 8646493"/>
              <a:gd name="connsiteX45-3941" fmla="*/ 3786820 w 5911582"/>
              <a:gd name="connsiteY45-3942" fmla="*/ 8489873 h 8646493"/>
              <a:gd name="connsiteX46-3943" fmla="*/ 4383809 w 5911582"/>
              <a:gd name="connsiteY46-3944" fmla="*/ 7855673 h 8646493"/>
              <a:gd name="connsiteX47-3945" fmla="*/ 4350348 w 5911582"/>
              <a:gd name="connsiteY47-3946" fmla="*/ 6748573 h 8646493"/>
              <a:gd name="connsiteX48-3947" fmla="*/ 4348198 w 5911582"/>
              <a:gd name="connsiteY48-3948" fmla="*/ 6748635 h 8646493"/>
              <a:gd name="connsiteX49-3949" fmla="*/ 4332413 w 5911582"/>
              <a:gd name="connsiteY49-3950" fmla="*/ 6199725 h 8646493"/>
              <a:gd name="connsiteX50-3951" fmla="*/ 4272798 w 5911582"/>
              <a:gd name="connsiteY50-3952" fmla="*/ 4227389 h 8646493"/>
              <a:gd name="connsiteX51-3953" fmla="*/ 4274353 w 5911582"/>
              <a:gd name="connsiteY51-3954" fmla="*/ 4227343 h 8646493"/>
              <a:gd name="connsiteX52-3955" fmla="*/ 4242087 w 5911582"/>
              <a:gd name="connsiteY52-3956" fmla="*/ 3105269 h 8646493"/>
              <a:gd name="connsiteX53-3957" fmla="*/ 4977027 w 5911582"/>
              <a:gd name="connsiteY53-3958" fmla="*/ 2326810 h 8646493"/>
              <a:gd name="connsiteX54-3959" fmla="*/ 5403823 w 5911582"/>
              <a:gd name="connsiteY54-3960" fmla="*/ 2443875 h 8646493"/>
              <a:gd name="connsiteX55-3961" fmla="*/ 5755486 w 5911582"/>
              <a:gd name="connsiteY55-3962" fmla="*/ 3061747 h 8646493"/>
              <a:gd name="connsiteX56-3963" fmla="*/ 5759021 w 5911582"/>
              <a:gd name="connsiteY56-3964" fmla="*/ 3184697 h 8646493"/>
              <a:gd name="connsiteX57-3965" fmla="*/ 5762452 w 5911582"/>
              <a:gd name="connsiteY57-3966" fmla="*/ 3184590 h 8646493"/>
              <a:gd name="connsiteX58-3967" fmla="*/ 5816524 w 5911582"/>
              <a:gd name="connsiteY58-3968" fmla="*/ 4892541 h 8646493"/>
              <a:gd name="connsiteX59-3969" fmla="*/ 5873210 w 5911582"/>
              <a:gd name="connsiteY59-3970" fmla="*/ 6776633 h 8646493"/>
              <a:gd name="connsiteX60-3971" fmla="*/ 5877342 w 5911582"/>
              <a:gd name="connsiteY60-3972" fmla="*/ 6776511 h 8646493"/>
              <a:gd name="connsiteX61-3973" fmla="*/ 5911582 w 5911582"/>
              <a:gd name="connsiteY61-3974" fmla="*/ 7909324 h 8646493"/>
              <a:gd name="connsiteX62-3975" fmla="*/ 5767963 w 5911582"/>
              <a:gd name="connsiteY62-3976" fmla="*/ 8130477 h 8646493"/>
              <a:gd name="connsiteX63-3977" fmla="*/ 5730041 w 5911582"/>
              <a:gd name="connsiteY63-3978" fmla="*/ 6875874 h 8646493"/>
              <a:gd name="connsiteX64-3979" fmla="*/ 5725602 w 5911582"/>
              <a:gd name="connsiteY64-3980" fmla="*/ 6875993 h 8646493"/>
              <a:gd name="connsiteX65-3981" fmla="*/ 5605741 w 5911582"/>
              <a:gd name="connsiteY65-3982" fmla="*/ 3080990 h 8646493"/>
              <a:gd name="connsiteX66-3983" fmla="*/ 4972418 w 5911582"/>
              <a:gd name="connsiteY66-3984" fmla="*/ 2483071 h 8646493"/>
              <a:gd name="connsiteX67-3985" fmla="*/ 4374497 w 5911582"/>
              <a:gd name="connsiteY67-3986" fmla="*/ 3116397 h 8646493"/>
              <a:gd name="connsiteX68-3987" fmla="*/ 4420828 w 5911582"/>
              <a:gd name="connsiteY68-3988" fmla="*/ 4727593 h 8646493"/>
              <a:gd name="connsiteX69-3989" fmla="*/ 4422673 w 5911582"/>
              <a:gd name="connsiteY69-3990" fmla="*/ 4727581 h 8646493"/>
              <a:gd name="connsiteX70-3991" fmla="*/ 4422351 w 5911582"/>
              <a:gd name="connsiteY70-3992" fmla="*/ 4733760 h 8646493"/>
              <a:gd name="connsiteX71-3993" fmla="*/ 4454181 w 5911582"/>
              <a:gd name="connsiteY71-3994" fmla="*/ 5840717 h 8646493"/>
              <a:gd name="connsiteX72-3995" fmla="*/ 4455003 w 5911582"/>
              <a:gd name="connsiteY72-3996" fmla="*/ 5840691 h 8646493"/>
              <a:gd name="connsiteX73-3997" fmla="*/ 4516238 w 5911582"/>
              <a:gd name="connsiteY73-3998" fmla="*/ 7866607 h 8646493"/>
              <a:gd name="connsiteX74-3999" fmla="*/ 3782441 w 5911582"/>
              <a:gd name="connsiteY74-4000" fmla="*/ 8646141 h 8646493"/>
              <a:gd name="connsiteX75-4001" fmla="*/ 3355473 w 5911582"/>
              <a:gd name="connsiteY75-4002" fmla="*/ 8529702 h 8646493"/>
              <a:gd name="connsiteX0-4003" fmla="*/ 3355473 w 5911582"/>
              <a:gd name="connsiteY0-4004" fmla="*/ 8529702 h 8646493"/>
              <a:gd name="connsiteX1-4005" fmla="*/ 3002901 w 5911582"/>
              <a:gd name="connsiteY1-4006" fmla="*/ 7912348 h 8646493"/>
              <a:gd name="connsiteX2-4007" fmla="*/ 2947946 w 5911582"/>
              <a:gd name="connsiteY2-4008" fmla="*/ 6094167 h 8646493"/>
              <a:gd name="connsiteX3-4009" fmla="*/ 2938842 w 5911582"/>
              <a:gd name="connsiteY3-4010" fmla="*/ 6095444 h 8646493"/>
              <a:gd name="connsiteX4-4011" fmla="*/ 2885622 w 5911582"/>
              <a:gd name="connsiteY4-4012" fmla="*/ 4334760 h 8646493"/>
              <a:gd name="connsiteX5-4013" fmla="*/ 2881184 w 5911582"/>
              <a:gd name="connsiteY5-4014" fmla="*/ 4334879 h 8646493"/>
              <a:gd name="connsiteX6-4015" fmla="*/ 2838917 w 5911582"/>
              <a:gd name="connsiteY6-4016" fmla="*/ 2770148 h 8646493"/>
              <a:gd name="connsiteX7-4017" fmla="*/ 2778803 w 5911582"/>
              <a:gd name="connsiteY7-4018" fmla="*/ 759126 h 8646493"/>
              <a:gd name="connsiteX8-4019" fmla="*/ 2146519 w 5911582"/>
              <a:gd name="connsiteY8-4020" fmla="*/ 160107 h 8646493"/>
              <a:gd name="connsiteX9-4021" fmla="*/ 1547498 w 5911582"/>
              <a:gd name="connsiteY9-4022" fmla="*/ 792386 h 8646493"/>
              <a:gd name="connsiteX10-4023" fmla="*/ 1586306 w 5911582"/>
              <a:gd name="connsiteY10-4024" fmla="*/ 2228948 h 8646493"/>
              <a:gd name="connsiteX11-4025" fmla="*/ 1588412 w 5911582"/>
              <a:gd name="connsiteY11-4026" fmla="*/ 2228937 h 8646493"/>
              <a:gd name="connsiteX12-4027" fmla="*/ 1588981 w 5911582"/>
              <a:gd name="connsiteY12-4028" fmla="*/ 2327958 h 8646493"/>
              <a:gd name="connsiteX13-4029" fmla="*/ 1597703 w 5911582"/>
              <a:gd name="connsiteY13-4030" fmla="*/ 3846979 h 8646493"/>
              <a:gd name="connsiteX14-4031" fmla="*/ 1599046 w 5911582"/>
              <a:gd name="connsiteY14-4032" fmla="*/ 3846972 h 8646493"/>
              <a:gd name="connsiteX15-4033" fmla="*/ 1610686 w 5911582"/>
              <a:gd name="connsiteY15-4034" fmla="*/ 5873778 h 8646493"/>
              <a:gd name="connsiteX16-4035" fmla="*/ 858032 w 5911582"/>
              <a:gd name="connsiteY16-4036" fmla="*/ 6635126 h 8646493"/>
              <a:gd name="connsiteX17-4037" fmla="*/ 434045 w 5911582"/>
              <a:gd name="connsiteY17-4038" fmla="*/ 6508273 h 8646493"/>
              <a:gd name="connsiteX18-4039" fmla="*/ 96686 w 5911582"/>
              <a:gd name="connsiteY18-4040" fmla="*/ 5882475 h 8646493"/>
              <a:gd name="connsiteX19-4041" fmla="*/ 88982 w 5911582"/>
              <a:gd name="connsiteY19-4042" fmla="*/ 4540910 h 8646493"/>
              <a:gd name="connsiteX20-4043" fmla="*/ 86890 w 5911582"/>
              <a:gd name="connsiteY20-4044" fmla="*/ 4540915 h 8646493"/>
              <a:gd name="connsiteX21-4045" fmla="*/ 80904 w 5911582"/>
              <a:gd name="connsiteY21-4046" fmla="*/ 2724804 h 8646493"/>
              <a:gd name="connsiteX22-4047" fmla="*/ 4735 w 5911582"/>
              <a:gd name="connsiteY22-4048" fmla="*/ 235616 h 8646493"/>
              <a:gd name="connsiteX23-4049" fmla="*/ 295 w 5911582"/>
              <a:gd name="connsiteY23-4050" fmla="*/ 235719 h 8646493"/>
              <a:gd name="connsiteX24-4051" fmla="*/ 0 w 5911582"/>
              <a:gd name="connsiteY24-4052" fmla="*/ 223261 h 8646493"/>
              <a:gd name="connsiteX25-4053" fmla="*/ 144987 w 5911582"/>
              <a:gd name="connsiteY25-4054" fmla="*/ 0 h 8646493"/>
              <a:gd name="connsiteX26-4055" fmla="*/ 148232 w 5911582"/>
              <a:gd name="connsiteY26-4056" fmla="*/ 136847 h 8646493"/>
              <a:gd name="connsiteX27-4057" fmla="*/ 152365 w 5911582"/>
              <a:gd name="connsiteY27-4058" fmla="*/ 136739 h 8646493"/>
              <a:gd name="connsiteX28-4059" fmla="*/ 234867 w 5911582"/>
              <a:gd name="connsiteY28-4060" fmla="*/ 3854806 h 8646493"/>
              <a:gd name="connsiteX29-4061" fmla="*/ 235281 w 5911582"/>
              <a:gd name="connsiteY29-4062" fmla="*/ 3854803 h 8646493"/>
              <a:gd name="connsiteX30-4063" fmla="*/ 246835 w 5911582"/>
              <a:gd name="connsiteY30-4064" fmla="*/ 5866683 h 8646493"/>
              <a:gd name="connsiteX31-4065" fmla="*/ 866236 w 5911582"/>
              <a:gd name="connsiteY31-4066" fmla="*/ 6479011 h 8646493"/>
              <a:gd name="connsiteX32-4067" fmla="*/ 1478566 w 5911582"/>
              <a:gd name="connsiteY32-4068" fmla="*/ 5859608 h 8646493"/>
              <a:gd name="connsiteX33-4069" fmla="*/ 1469311 w 5911582"/>
              <a:gd name="connsiteY33-4070" fmla="*/ 4247775 h 8646493"/>
              <a:gd name="connsiteX34-4071" fmla="*/ 1467465 w 5911582"/>
              <a:gd name="connsiteY34-4072" fmla="*/ 4247743 h 8646493"/>
              <a:gd name="connsiteX35-4073" fmla="*/ 1467931 w 5911582"/>
              <a:gd name="connsiteY35-4074" fmla="*/ 4241573 h 8646493"/>
              <a:gd name="connsiteX36-4075" fmla="*/ 1456953 w 5911582"/>
              <a:gd name="connsiteY36-4076" fmla="*/ 2330111 h 8646493"/>
              <a:gd name="connsiteX37-4077" fmla="*/ 1415108 w 5911582"/>
              <a:gd name="connsiteY37-4078" fmla="*/ 781031 h 8646493"/>
              <a:gd name="connsiteX38-4079" fmla="*/ 2151404 w 5911582"/>
              <a:gd name="connsiteY38-4080" fmla="*/ 3852 h 8646493"/>
              <a:gd name="connsiteX39-4081" fmla="*/ 2928581 w 5911582"/>
              <a:gd name="connsiteY39-4082" fmla="*/ 740147 h 8646493"/>
              <a:gd name="connsiteX40-4083" fmla="*/ 2972109 w 5911582"/>
              <a:gd name="connsiteY40-4084" fmla="*/ 2351426 h 8646493"/>
              <a:gd name="connsiteX41-4085" fmla="*/ 3028793 w 5911582"/>
              <a:gd name="connsiteY41-4086" fmla="*/ 4235519 h 8646493"/>
              <a:gd name="connsiteX42-4087" fmla="*/ 3032925 w 5911582"/>
              <a:gd name="connsiteY42-4088" fmla="*/ 4235398 h 8646493"/>
              <a:gd name="connsiteX43-4089" fmla="*/ 3152619 w 5911582"/>
              <a:gd name="connsiteY43-4090" fmla="*/ 7892887 h 8646493"/>
              <a:gd name="connsiteX44-4091" fmla="*/ 3786820 w 5911582"/>
              <a:gd name="connsiteY44-4092" fmla="*/ 8489873 h 8646493"/>
              <a:gd name="connsiteX45-4093" fmla="*/ 4383809 w 5911582"/>
              <a:gd name="connsiteY45-4094" fmla="*/ 7855673 h 8646493"/>
              <a:gd name="connsiteX46-4095" fmla="*/ 4350348 w 5911582"/>
              <a:gd name="connsiteY46-4096" fmla="*/ 6748573 h 8646493"/>
              <a:gd name="connsiteX47-4097" fmla="*/ 4348198 w 5911582"/>
              <a:gd name="connsiteY47-4098" fmla="*/ 6748635 h 8646493"/>
              <a:gd name="connsiteX48-4099" fmla="*/ 4332413 w 5911582"/>
              <a:gd name="connsiteY48-4100" fmla="*/ 6199725 h 8646493"/>
              <a:gd name="connsiteX49-4101" fmla="*/ 4272798 w 5911582"/>
              <a:gd name="connsiteY49-4102" fmla="*/ 4227389 h 8646493"/>
              <a:gd name="connsiteX50-4103" fmla="*/ 4274353 w 5911582"/>
              <a:gd name="connsiteY50-4104" fmla="*/ 4227343 h 8646493"/>
              <a:gd name="connsiteX51-4105" fmla="*/ 4242087 w 5911582"/>
              <a:gd name="connsiteY51-4106" fmla="*/ 3105269 h 8646493"/>
              <a:gd name="connsiteX52-4107" fmla="*/ 4977027 w 5911582"/>
              <a:gd name="connsiteY52-4108" fmla="*/ 2326810 h 8646493"/>
              <a:gd name="connsiteX53-4109" fmla="*/ 5403823 w 5911582"/>
              <a:gd name="connsiteY53-4110" fmla="*/ 2443875 h 8646493"/>
              <a:gd name="connsiteX54-4111" fmla="*/ 5755486 w 5911582"/>
              <a:gd name="connsiteY54-4112" fmla="*/ 3061747 h 8646493"/>
              <a:gd name="connsiteX55-4113" fmla="*/ 5759021 w 5911582"/>
              <a:gd name="connsiteY55-4114" fmla="*/ 3184697 h 8646493"/>
              <a:gd name="connsiteX56-4115" fmla="*/ 5762452 w 5911582"/>
              <a:gd name="connsiteY56-4116" fmla="*/ 3184590 h 8646493"/>
              <a:gd name="connsiteX57-4117" fmla="*/ 5816524 w 5911582"/>
              <a:gd name="connsiteY57-4118" fmla="*/ 4892541 h 8646493"/>
              <a:gd name="connsiteX58-4119" fmla="*/ 5873210 w 5911582"/>
              <a:gd name="connsiteY58-4120" fmla="*/ 6776633 h 8646493"/>
              <a:gd name="connsiteX59-4121" fmla="*/ 5877342 w 5911582"/>
              <a:gd name="connsiteY59-4122" fmla="*/ 6776511 h 8646493"/>
              <a:gd name="connsiteX60-4123" fmla="*/ 5911582 w 5911582"/>
              <a:gd name="connsiteY60-4124" fmla="*/ 7909324 h 8646493"/>
              <a:gd name="connsiteX61-4125" fmla="*/ 5767963 w 5911582"/>
              <a:gd name="connsiteY61-4126" fmla="*/ 8130477 h 8646493"/>
              <a:gd name="connsiteX62-4127" fmla="*/ 5730041 w 5911582"/>
              <a:gd name="connsiteY62-4128" fmla="*/ 6875874 h 8646493"/>
              <a:gd name="connsiteX63-4129" fmla="*/ 5725602 w 5911582"/>
              <a:gd name="connsiteY63-4130" fmla="*/ 6875993 h 8646493"/>
              <a:gd name="connsiteX64-4131" fmla="*/ 5605741 w 5911582"/>
              <a:gd name="connsiteY64-4132" fmla="*/ 3080990 h 8646493"/>
              <a:gd name="connsiteX65-4133" fmla="*/ 4972418 w 5911582"/>
              <a:gd name="connsiteY65-4134" fmla="*/ 2483071 h 8646493"/>
              <a:gd name="connsiteX66-4135" fmla="*/ 4374497 w 5911582"/>
              <a:gd name="connsiteY66-4136" fmla="*/ 3116397 h 8646493"/>
              <a:gd name="connsiteX67-4137" fmla="*/ 4420828 w 5911582"/>
              <a:gd name="connsiteY67-4138" fmla="*/ 4727593 h 8646493"/>
              <a:gd name="connsiteX68-4139" fmla="*/ 4422673 w 5911582"/>
              <a:gd name="connsiteY68-4140" fmla="*/ 4727581 h 8646493"/>
              <a:gd name="connsiteX69-4141" fmla="*/ 4422351 w 5911582"/>
              <a:gd name="connsiteY69-4142" fmla="*/ 4733760 h 8646493"/>
              <a:gd name="connsiteX70-4143" fmla="*/ 4454181 w 5911582"/>
              <a:gd name="connsiteY70-4144" fmla="*/ 5840717 h 8646493"/>
              <a:gd name="connsiteX71-4145" fmla="*/ 4455003 w 5911582"/>
              <a:gd name="connsiteY71-4146" fmla="*/ 5840691 h 8646493"/>
              <a:gd name="connsiteX72-4147" fmla="*/ 4516238 w 5911582"/>
              <a:gd name="connsiteY72-4148" fmla="*/ 7866607 h 8646493"/>
              <a:gd name="connsiteX73-4149" fmla="*/ 3782441 w 5911582"/>
              <a:gd name="connsiteY73-4150" fmla="*/ 8646141 h 8646493"/>
              <a:gd name="connsiteX74-4151" fmla="*/ 3355473 w 5911582"/>
              <a:gd name="connsiteY74-4152" fmla="*/ 8529702 h 8646493"/>
              <a:gd name="connsiteX0-4153" fmla="*/ 3355178 w 5911287"/>
              <a:gd name="connsiteY0-4154" fmla="*/ 8529702 h 8646493"/>
              <a:gd name="connsiteX1-4155" fmla="*/ 3002606 w 5911287"/>
              <a:gd name="connsiteY1-4156" fmla="*/ 7912348 h 8646493"/>
              <a:gd name="connsiteX2-4157" fmla="*/ 2947651 w 5911287"/>
              <a:gd name="connsiteY2-4158" fmla="*/ 6094167 h 8646493"/>
              <a:gd name="connsiteX3-4159" fmla="*/ 2938547 w 5911287"/>
              <a:gd name="connsiteY3-4160" fmla="*/ 6095444 h 8646493"/>
              <a:gd name="connsiteX4-4161" fmla="*/ 2885327 w 5911287"/>
              <a:gd name="connsiteY4-4162" fmla="*/ 4334760 h 8646493"/>
              <a:gd name="connsiteX5-4163" fmla="*/ 2880889 w 5911287"/>
              <a:gd name="connsiteY5-4164" fmla="*/ 4334879 h 8646493"/>
              <a:gd name="connsiteX6-4165" fmla="*/ 2838622 w 5911287"/>
              <a:gd name="connsiteY6-4166" fmla="*/ 2770148 h 8646493"/>
              <a:gd name="connsiteX7-4167" fmla="*/ 2778508 w 5911287"/>
              <a:gd name="connsiteY7-4168" fmla="*/ 759126 h 8646493"/>
              <a:gd name="connsiteX8-4169" fmla="*/ 2146224 w 5911287"/>
              <a:gd name="connsiteY8-4170" fmla="*/ 160107 h 8646493"/>
              <a:gd name="connsiteX9-4171" fmla="*/ 1547203 w 5911287"/>
              <a:gd name="connsiteY9-4172" fmla="*/ 792386 h 8646493"/>
              <a:gd name="connsiteX10-4173" fmla="*/ 1586011 w 5911287"/>
              <a:gd name="connsiteY10-4174" fmla="*/ 2228948 h 8646493"/>
              <a:gd name="connsiteX11-4175" fmla="*/ 1588117 w 5911287"/>
              <a:gd name="connsiteY11-4176" fmla="*/ 2228937 h 8646493"/>
              <a:gd name="connsiteX12-4177" fmla="*/ 1588686 w 5911287"/>
              <a:gd name="connsiteY12-4178" fmla="*/ 2327958 h 8646493"/>
              <a:gd name="connsiteX13-4179" fmla="*/ 1597408 w 5911287"/>
              <a:gd name="connsiteY13-4180" fmla="*/ 3846979 h 8646493"/>
              <a:gd name="connsiteX14-4181" fmla="*/ 1598751 w 5911287"/>
              <a:gd name="connsiteY14-4182" fmla="*/ 3846972 h 8646493"/>
              <a:gd name="connsiteX15-4183" fmla="*/ 1610391 w 5911287"/>
              <a:gd name="connsiteY15-4184" fmla="*/ 5873778 h 8646493"/>
              <a:gd name="connsiteX16-4185" fmla="*/ 857737 w 5911287"/>
              <a:gd name="connsiteY16-4186" fmla="*/ 6635126 h 8646493"/>
              <a:gd name="connsiteX17-4187" fmla="*/ 433750 w 5911287"/>
              <a:gd name="connsiteY17-4188" fmla="*/ 6508273 h 8646493"/>
              <a:gd name="connsiteX18-4189" fmla="*/ 96391 w 5911287"/>
              <a:gd name="connsiteY18-4190" fmla="*/ 5882475 h 8646493"/>
              <a:gd name="connsiteX19-4191" fmla="*/ 88687 w 5911287"/>
              <a:gd name="connsiteY19-4192" fmla="*/ 4540910 h 8646493"/>
              <a:gd name="connsiteX20-4193" fmla="*/ 86595 w 5911287"/>
              <a:gd name="connsiteY20-4194" fmla="*/ 4540915 h 8646493"/>
              <a:gd name="connsiteX21-4195" fmla="*/ 80609 w 5911287"/>
              <a:gd name="connsiteY21-4196" fmla="*/ 2724804 h 8646493"/>
              <a:gd name="connsiteX22-4197" fmla="*/ 4440 w 5911287"/>
              <a:gd name="connsiteY22-4198" fmla="*/ 235616 h 8646493"/>
              <a:gd name="connsiteX23-4199" fmla="*/ 0 w 5911287"/>
              <a:gd name="connsiteY23-4200" fmla="*/ 235719 h 8646493"/>
              <a:gd name="connsiteX24-4201" fmla="*/ 144692 w 5911287"/>
              <a:gd name="connsiteY24-4202" fmla="*/ 0 h 8646493"/>
              <a:gd name="connsiteX25-4203" fmla="*/ 147937 w 5911287"/>
              <a:gd name="connsiteY25-4204" fmla="*/ 136847 h 8646493"/>
              <a:gd name="connsiteX26-4205" fmla="*/ 152070 w 5911287"/>
              <a:gd name="connsiteY26-4206" fmla="*/ 136739 h 8646493"/>
              <a:gd name="connsiteX27-4207" fmla="*/ 234572 w 5911287"/>
              <a:gd name="connsiteY27-4208" fmla="*/ 3854806 h 8646493"/>
              <a:gd name="connsiteX28-4209" fmla="*/ 234986 w 5911287"/>
              <a:gd name="connsiteY28-4210" fmla="*/ 3854803 h 8646493"/>
              <a:gd name="connsiteX29-4211" fmla="*/ 246540 w 5911287"/>
              <a:gd name="connsiteY29-4212" fmla="*/ 5866683 h 8646493"/>
              <a:gd name="connsiteX30-4213" fmla="*/ 865941 w 5911287"/>
              <a:gd name="connsiteY30-4214" fmla="*/ 6479011 h 8646493"/>
              <a:gd name="connsiteX31-4215" fmla="*/ 1478271 w 5911287"/>
              <a:gd name="connsiteY31-4216" fmla="*/ 5859608 h 8646493"/>
              <a:gd name="connsiteX32-4217" fmla="*/ 1469016 w 5911287"/>
              <a:gd name="connsiteY32-4218" fmla="*/ 4247775 h 8646493"/>
              <a:gd name="connsiteX33-4219" fmla="*/ 1467170 w 5911287"/>
              <a:gd name="connsiteY33-4220" fmla="*/ 4247743 h 8646493"/>
              <a:gd name="connsiteX34-4221" fmla="*/ 1467636 w 5911287"/>
              <a:gd name="connsiteY34-4222" fmla="*/ 4241573 h 8646493"/>
              <a:gd name="connsiteX35-4223" fmla="*/ 1456658 w 5911287"/>
              <a:gd name="connsiteY35-4224" fmla="*/ 2330111 h 8646493"/>
              <a:gd name="connsiteX36-4225" fmla="*/ 1414813 w 5911287"/>
              <a:gd name="connsiteY36-4226" fmla="*/ 781031 h 8646493"/>
              <a:gd name="connsiteX37-4227" fmla="*/ 2151109 w 5911287"/>
              <a:gd name="connsiteY37-4228" fmla="*/ 3852 h 8646493"/>
              <a:gd name="connsiteX38-4229" fmla="*/ 2928286 w 5911287"/>
              <a:gd name="connsiteY38-4230" fmla="*/ 740147 h 8646493"/>
              <a:gd name="connsiteX39-4231" fmla="*/ 2971814 w 5911287"/>
              <a:gd name="connsiteY39-4232" fmla="*/ 2351426 h 8646493"/>
              <a:gd name="connsiteX40-4233" fmla="*/ 3028498 w 5911287"/>
              <a:gd name="connsiteY40-4234" fmla="*/ 4235519 h 8646493"/>
              <a:gd name="connsiteX41-4235" fmla="*/ 3032630 w 5911287"/>
              <a:gd name="connsiteY41-4236" fmla="*/ 4235398 h 8646493"/>
              <a:gd name="connsiteX42-4237" fmla="*/ 3152324 w 5911287"/>
              <a:gd name="connsiteY42-4238" fmla="*/ 7892887 h 8646493"/>
              <a:gd name="connsiteX43-4239" fmla="*/ 3786525 w 5911287"/>
              <a:gd name="connsiteY43-4240" fmla="*/ 8489873 h 8646493"/>
              <a:gd name="connsiteX44-4241" fmla="*/ 4383514 w 5911287"/>
              <a:gd name="connsiteY44-4242" fmla="*/ 7855673 h 8646493"/>
              <a:gd name="connsiteX45-4243" fmla="*/ 4350053 w 5911287"/>
              <a:gd name="connsiteY45-4244" fmla="*/ 6748573 h 8646493"/>
              <a:gd name="connsiteX46-4245" fmla="*/ 4347903 w 5911287"/>
              <a:gd name="connsiteY46-4246" fmla="*/ 6748635 h 8646493"/>
              <a:gd name="connsiteX47-4247" fmla="*/ 4332118 w 5911287"/>
              <a:gd name="connsiteY47-4248" fmla="*/ 6199725 h 8646493"/>
              <a:gd name="connsiteX48-4249" fmla="*/ 4272503 w 5911287"/>
              <a:gd name="connsiteY48-4250" fmla="*/ 4227389 h 8646493"/>
              <a:gd name="connsiteX49-4251" fmla="*/ 4274058 w 5911287"/>
              <a:gd name="connsiteY49-4252" fmla="*/ 4227343 h 8646493"/>
              <a:gd name="connsiteX50-4253" fmla="*/ 4241792 w 5911287"/>
              <a:gd name="connsiteY50-4254" fmla="*/ 3105269 h 8646493"/>
              <a:gd name="connsiteX51-4255" fmla="*/ 4976732 w 5911287"/>
              <a:gd name="connsiteY51-4256" fmla="*/ 2326810 h 8646493"/>
              <a:gd name="connsiteX52-4257" fmla="*/ 5403528 w 5911287"/>
              <a:gd name="connsiteY52-4258" fmla="*/ 2443875 h 8646493"/>
              <a:gd name="connsiteX53-4259" fmla="*/ 5755191 w 5911287"/>
              <a:gd name="connsiteY53-4260" fmla="*/ 3061747 h 8646493"/>
              <a:gd name="connsiteX54-4261" fmla="*/ 5758726 w 5911287"/>
              <a:gd name="connsiteY54-4262" fmla="*/ 3184697 h 8646493"/>
              <a:gd name="connsiteX55-4263" fmla="*/ 5762157 w 5911287"/>
              <a:gd name="connsiteY55-4264" fmla="*/ 3184590 h 8646493"/>
              <a:gd name="connsiteX56-4265" fmla="*/ 5816229 w 5911287"/>
              <a:gd name="connsiteY56-4266" fmla="*/ 4892541 h 8646493"/>
              <a:gd name="connsiteX57-4267" fmla="*/ 5872915 w 5911287"/>
              <a:gd name="connsiteY57-4268" fmla="*/ 6776633 h 8646493"/>
              <a:gd name="connsiteX58-4269" fmla="*/ 5877047 w 5911287"/>
              <a:gd name="connsiteY58-4270" fmla="*/ 6776511 h 8646493"/>
              <a:gd name="connsiteX59-4271" fmla="*/ 5911287 w 5911287"/>
              <a:gd name="connsiteY59-4272" fmla="*/ 7909324 h 8646493"/>
              <a:gd name="connsiteX60-4273" fmla="*/ 5767668 w 5911287"/>
              <a:gd name="connsiteY60-4274" fmla="*/ 8130477 h 8646493"/>
              <a:gd name="connsiteX61-4275" fmla="*/ 5729746 w 5911287"/>
              <a:gd name="connsiteY61-4276" fmla="*/ 6875874 h 8646493"/>
              <a:gd name="connsiteX62-4277" fmla="*/ 5725307 w 5911287"/>
              <a:gd name="connsiteY62-4278" fmla="*/ 6875993 h 8646493"/>
              <a:gd name="connsiteX63-4279" fmla="*/ 5605446 w 5911287"/>
              <a:gd name="connsiteY63-4280" fmla="*/ 3080990 h 8646493"/>
              <a:gd name="connsiteX64-4281" fmla="*/ 4972123 w 5911287"/>
              <a:gd name="connsiteY64-4282" fmla="*/ 2483071 h 8646493"/>
              <a:gd name="connsiteX65-4283" fmla="*/ 4374202 w 5911287"/>
              <a:gd name="connsiteY65-4284" fmla="*/ 3116397 h 8646493"/>
              <a:gd name="connsiteX66-4285" fmla="*/ 4420533 w 5911287"/>
              <a:gd name="connsiteY66-4286" fmla="*/ 4727593 h 8646493"/>
              <a:gd name="connsiteX67-4287" fmla="*/ 4422378 w 5911287"/>
              <a:gd name="connsiteY67-4288" fmla="*/ 4727581 h 8646493"/>
              <a:gd name="connsiteX68-4289" fmla="*/ 4422056 w 5911287"/>
              <a:gd name="connsiteY68-4290" fmla="*/ 4733760 h 8646493"/>
              <a:gd name="connsiteX69-4291" fmla="*/ 4453886 w 5911287"/>
              <a:gd name="connsiteY69-4292" fmla="*/ 5840717 h 8646493"/>
              <a:gd name="connsiteX70-4293" fmla="*/ 4454708 w 5911287"/>
              <a:gd name="connsiteY70-4294" fmla="*/ 5840691 h 8646493"/>
              <a:gd name="connsiteX71-4295" fmla="*/ 4515943 w 5911287"/>
              <a:gd name="connsiteY71-4296" fmla="*/ 7866607 h 8646493"/>
              <a:gd name="connsiteX72-4297" fmla="*/ 3782146 w 5911287"/>
              <a:gd name="connsiteY72-4298" fmla="*/ 8646141 h 8646493"/>
              <a:gd name="connsiteX73-4299" fmla="*/ 3355178 w 5911287"/>
              <a:gd name="connsiteY73-4300" fmla="*/ 8529702 h 8646493"/>
              <a:gd name="connsiteX0-4301" fmla="*/ 3350738 w 5906847"/>
              <a:gd name="connsiteY0-4302" fmla="*/ 8529702 h 8646493"/>
              <a:gd name="connsiteX1-4303" fmla="*/ 2998166 w 5906847"/>
              <a:gd name="connsiteY1-4304" fmla="*/ 7912348 h 8646493"/>
              <a:gd name="connsiteX2-4305" fmla="*/ 2943211 w 5906847"/>
              <a:gd name="connsiteY2-4306" fmla="*/ 6094167 h 8646493"/>
              <a:gd name="connsiteX3-4307" fmla="*/ 2934107 w 5906847"/>
              <a:gd name="connsiteY3-4308" fmla="*/ 6095444 h 8646493"/>
              <a:gd name="connsiteX4-4309" fmla="*/ 2880887 w 5906847"/>
              <a:gd name="connsiteY4-4310" fmla="*/ 4334760 h 8646493"/>
              <a:gd name="connsiteX5-4311" fmla="*/ 2876449 w 5906847"/>
              <a:gd name="connsiteY5-4312" fmla="*/ 4334879 h 8646493"/>
              <a:gd name="connsiteX6-4313" fmla="*/ 2834182 w 5906847"/>
              <a:gd name="connsiteY6-4314" fmla="*/ 2770148 h 8646493"/>
              <a:gd name="connsiteX7-4315" fmla="*/ 2774068 w 5906847"/>
              <a:gd name="connsiteY7-4316" fmla="*/ 759126 h 8646493"/>
              <a:gd name="connsiteX8-4317" fmla="*/ 2141784 w 5906847"/>
              <a:gd name="connsiteY8-4318" fmla="*/ 160107 h 8646493"/>
              <a:gd name="connsiteX9-4319" fmla="*/ 1542763 w 5906847"/>
              <a:gd name="connsiteY9-4320" fmla="*/ 792386 h 8646493"/>
              <a:gd name="connsiteX10-4321" fmla="*/ 1581571 w 5906847"/>
              <a:gd name="connsiteY10-4322" fmla="*/ 2228948 h 8646493"/>
              <a:gd name="connsiteX11-4323" fmla="*/ 1583677 w 5906847"/>
              <a:gd name="connsiteY11-4324" fmla="*/ 2228937 h 8646493"/>
              <a:gd name="connsiteX12-4325" fmla="*/ 1584246 w 5906847"/>
              <a:gd name="connsiteY12-4326" fmla="*/ 2327958 h 8646493"/>
              <a:gd name="connsiteX13-4327" fmla="*/ 1592968 w 5906847"/>
              <a:gd name="connsiteY13-4328" fmla="*/ 3846979 h 8646493"/>
              <a:gd name="connsiteX14-4329" fmla="*/ 1594311 w 5906847"/>
              <a:gd name="connsiteY14-4330" fmla="*/ 3846972 h 8646493"/>
              <a:gd name="connsiteX15-4331" fmla="*/ 1605951 w 5906847"/>
              <a:gd name="connsiteY15-4332" fmla="*/ 5873778 h 8646493"/>
              <a:gd name="connsiteX16-4333" fmla="*/ 853297 w 5906847"/>
              <a:gd name="connsiteY16-4334" fmla="*/ 6635126 h 8646493"/>
              <a:gd name="connsiteX17-4335" fmla="*/ 429310 w 5906847"/>
              <a:gd name="connsiteY17-4336" fmla="*/ 6508273 h 8646493"/>
              <a:gd name="connsiteX18-4337" fmla="*/ 91951 w 5906847"/>
              <a:gd name="connsiteY18-4338" fmla="*/ 5882475 h 8646493"/>
              <a:gd name="connsiteX19-4339" fmla="*/ 84247 w 5906847"/>
              <a:gd name="connsiteY19-4340" fmla="*/ 4540910 h 8646493"/>
              <a:gd name="connsiteX20-4341" fmla="*/ 82155 w 5906847"/>
              <a:gd name="connsiteY20-4342" fmla="*/ 4540915 h 8646493"/>
              <a:gd name="connsiteX21-4343" fmla="*/ 76169 w 5906847"/>
              <a:gd name="connsiteY21-4344" fmla="*/ 2724804 h 8646493"/>
              <a:gd name="connsiteX22-4345" fmla="*/ 0 w 5906847"/>
              <a:gd name="connsiteY22-4346" fmla="*/ 235616 h 8646493"/>
              <a:gd name="connsiteX23-4347" fmla="*/ 140252 w 5906847"/>
              <a:gd name="connsiteY23-4348" fmla="*/ 0 h 8646493"/>
              <a:gd name="connsiteX24-4349" fmla="*/ 143497 w 5906847"/>
              <a:gd name="connsiteY24-4350" fmla="*/ 136847 h 8646493"/>
              <a:gd name="connsiteX25-4351" fmla="*/ 147630 w 5906847"/>
              <a:gd name="connsiteY25-4352" fmla="*/ 136739 h 8646493"/>
              <a:gd name="connsiteX26-4353" fmla="*/ 230132 w 5906847"/>
              <a:gd name="connsiteY26-4354" fmla="*/ 3854806 h 8646493"/>
              <a:gd name="connsiteX27-4355" fmla="*/ 230546 w 5906847"/>
              <a:gd name="connsiteY27-4356" fmla="*/ 3854803 h 8646493"/>
              <a:gd name="connsiteX28-4357" fmla="*/ 242100 w 5906847"/>
              <a:gd name="connsiteY28-4358" fmla="*/ 5866683 h 8646493"/>
              <a:gd name="connsiteX29-4359" fmla="*/ 861501 w 5906847"/>
              <a:gd name="connsiteY29-4360" fmla="*/ 6479011 h 8646493"/>
              <a:gd name="connsiteX30-4361" fmla="*/ 1473831 w 5906847"/>
              <a:gd name="connsiteY30-4362" fmla="*/ 5859608 h 8646493"/>
              <a:gd name="connsiteX31-4363" fmla="*/ 1464576 w 5906847"/>
              <a:gd name="connsiteY31-4364" fmla="*/ 4247775 h 8646493"/>
              <a:gd name="connsiteX32-4365" fmla="*/ 1462730 w 5906847"/>
              <a:gd name="connsiteY32-4366" fmla="*/ 4247743 h 8646493"/>
              <a:gd name="connsiteX33-4367" fmla="*/ 1463196 w 5906847"/>
              <a:gd name="connsiteY33-4368" fmla="*/ 4241573 h 8646493"/>
              <a:gd name="connsiteX34-4369" fmla="*/ 1452218 w 5906847"/>
              <a:gd name="connsiteY34-4370" fmla="*/ 2330111 h 8646493"/>
              <a:gd name="connsiteX35-4371" fmla="*/ 1410373 w 5906847"/>
              <a:gd name="connsiteY35-4372" fmla="*/ 781031 h 8646493"/>
              <a:gd name="connsiteX36-4373" fmla="*/ 2146669 w 5906847"/>
              <a:gd name="connsiteY36-4374" fmla="*/ 3852 h 8646493"/>
              <a:gd name="connsiteX37-4375" fmla="*/ 2923846 w 5906847"/>
              <a:gd name="connsiteY37-4376" fmla="*/ 740147 h 8646493"/>
              <a:gd name="connsiteX38-4377" fmla="*/ 2967374 w 5906847"/>
              <a:gd name="connsiteY38-4378" fmla="*/ 2351426 h 8646493"/>
              <a:gd name="connsiteX39-4379" fmla="*/ 3024058 w 5906847"/>
              <a:gd name="connsiteY39-4380" fmla="*/ 4235519 h 8646493"/>
              <a:gd name="connsiteX40-4381" fmla="*/ 3028190 w 5906847"/>
              <a:gd name="connsiteY40-4382" fmla="*/ 4235398 h 8646493"/>
              <a:gd name="connsiteX41-4383" fmla="*/ 3147884 w 5906847"/>
              <a:gd name="connsiteY41-4384" fmla="*/ 7892887 h 8646493"/>
              <a:gd name="connsiteX42-4385" fmla="*/ 3782085 w 5906847"/>
              <a:gd name="connsiteY42-4386" fmla="*/ 8489873 h 8646493"/>
              <a:gd name="connsiteX43-4387" fmla="*/ 4379074 w 5906847"/>
              <a:gd name="connsiteY43-4388" fmla="*/ 7855673 h 8646493"/>
              <a:gd name="connsiteX44-4389" fmla="*/ 4345613 w 5906847"/>
              <a:gd name="connsiteY44-4390" fmla="*/ 6748573 h 8646493"/>
              <a:gd name="connsiteX45-4391" fmla="*/ 4343463 w 5906847"/>
              <a:gd name="connsiteY45-4392" fmla="*/ 6748635 h 8646493"/>
              <a:gd name="connsiteX46-4393" fmla="*/ 4327678 w 5906847"/>
              <a:gd name="connsiteY46-4394" fmla="*/ 6199725 h 8646493"/>
              <a:gd name="connsiteX47-4395" fmla="*/ 4268063 w 5906847"/>
              <a:gd name="connsiteY47-4396" fmla="*/ 4227389 h 8646493"/>
              <a:gd name="connsiteX48-4397" fmla="*/ 4269618 w 5906847"/>
              <a:gd name="connsiteY48-4398" fmla="*/ 4227343 h 8646493"/>
              <a:gd name="connsiteX49-4399" fmla="*/ 4237352 w 5906847"/>
              <a:gd name="connsiteY49-4400" fmla="*/ 3105269 h 8646493"/>
              <a:gd name="connsiteX50-4401" fmla="*/ 4972292 w 5906847"/>
              <a:gd name="connsiteY50-4402" fmla="*/ 2326810 h 8646493"/>
              <a:gd name="connsiteX51-4403" fmla="*/ 5399088 w 5906847"/>
              <a:gd name="connsiteY51-4404" fmla="*/ 2443875 h 8646493"/>
              <a:gd name="connsiteX52-4405" fmla="*/ 5750751 w 5906847"/>
              <a:gd name="connsiteY52-4406" fmla="*/ 3061747 h 8646493"/>
              <a:gd name="connsiteX53-4407" fmla="*/ 5754286 w 5906847"/>
              <a:gd name="connsiteY53-4408" fmla="*/ 3184697 h 8646493"/>
              <a:gd name="connsiteX54-4409" fmla="*/ 5757717 w 5906847"/>
              <a:gd name="connsiteY54-4410" fmla="*/ 3184590 h 8646493"/>
              <a:gd name="connsiteX55-4411" fmla="*/ 5811789 w 5906847"/>
              <a:gd name="connsiteY55-4412" fmla="*/ 4892541 h 8646493"/>
              <a:gd name="connsiteX56-4413" fmla="*/ 5868475 w 5906847"/>
              <a:gd name="connsiteY56-4414" fmla="*/ 6776633 h 8646493"/>
              <a:gd name="connsiteX57-4415" fmla="*/ 5872607 w 5906847"/>
              <a:gd name="connsiteY57-4416" fmla="*/ 6776511 h 8646493"/>
              <a:gd name="connsiteX58-4417" fmla="*/ 5906847 w 5906847"/>
              <a:gd name="connsiteY58-4418" fmla="*/ 7909324 h 8646493"/>
              <a:gd name="connsiteX59-4419" fmla="*/ 5763228 w 5906847"/>
              <a:gd name="connsiteY59-4420" fmla="*/ 8130477 h 8646493"/>
              <a:gd name="connsiteX60-4421" fmla="*/ 5725306 w 5906847"/>
              <a:gd name="connsiteY60-4422" fmla="*/ 6875874 h 8646493"/>
              <a:gd name="connsiteX61-4423" fmla="*/ 5720867 w 5906847"/>
              <a:gd name="connsiteY61-4424" fmla="*/ 6875993 h 8646493"/>
              <a:gd name="connsiteX62-4425" fmla="*/ 5601006 w 5906847"/>
              <a:gd name="connsiteY62-4426" fmla="*/ 3080990 h 8646493"/>
              <a:gd name="connsiteX63-4427" fmla="*/ 4967683 w 5906847"/>
              <a:gd name="connsiteY63-4428" fmla="*/ 2483071 h 8646493"/>
              <a:gd name="connsiteX64-4429" fmla="*/ 4369762 w 5906847"/>
              <a:gd name="connsiteY64-4430" fmla="*/ 3116397 h 8646493"/>
              <a:gd name="connsiteX65-4431" fmla="*/ 4416093 w 5906847"/>
              <a:gd name="connsiteY65-4432" fmla="*/ 4727593 h 8646493"/>
              <a:gd name="connsiteX66-4433" fmla="*/ 4417938 w 5906847"/>
              <a:gd name="connsiteY66-4434" fmla="*/ 4727581 h 8646493"/>
              <a:gd name="connsiteX67-4435" fmla="*/ 4417616 w 5906847"/>
              <a:gd name="connsiteY67-4436" fmla="*/ 4733760 h 8646493"/>
              <a:gd name="connsiteX68-4437" fmla="*/ 4449446 w 5906847"/>
              <a:gd name="connsiteY68-4438" fmla="*/ 5840717 h 8646493"/>
              <a:gd name="connsiteX69-4439" fmla="*/ 4450268 w 5906847"/>
              <a:gd name="connsiteY69-4440" fmla="*/ 5840691 h 8646493"/>
              <a:gd name="connsiteX70-4441" fmla="*/ 4511503 w 5906847"/>
              <a:gd name="connsiteY70-4442" fmla="*/ 7866607 h 8646493"/>
              <a:gd name="connsiteX71-4443" fmla="*/ 3777706 w 5906847"/>
              <a:gd name="connsiteY71-4444" fmla="*/ 8646141 h 8646493"/>
              <a:gd name="connsiteX72-4445" fmla="*/ 3350738 w 5906847"/>
              <a:gd name="connsiteY72-4446" fmla="*/ 8529702 h 8646493"/>
              <a:gd name="connsiteX0-4447" fmla="*/ 3350738 w 5906847"/>
              <a:gd name="connsiteY0-4448" fmla="*/ 8529702 h 8646493"/>
              <a:gd name="connsiteX1-4449" fmla="*/ 2998166 w 5906847"/>
              <a:gd name="connsiteY1-4450" fmla="*/ 7912348 h 8646493"/>
              <a:gd name="connsiteX2-4451" fmla="*/ 2943211 w 5906847"/>
              <a:gd name="connsiteY2-4452" fmla="*/ 6094167 h 8646493"/>
              <a:gd name="connsiteX3-4453" fmla="*/ 2934107 w 5906847"/>
              <a:gd name="connsiteY3-4454" fmla="*/ 6095444 h 8646493"/>
              <a:gd name="connsiteX4-4455" fmla="*/ 2880887 w 5906847"/>
              <a:gd name="connsiteY4-4456" fmla="*/ 4334760 h 8646493"/>
              <a:gd name="connsiteX5-4457" fmla="*/ 2876449 w 5906847"/>
              <a:gd name="connsiteY5-4458" fmla="*/ 4334879 h 8646493"/>
              <a:gd name="connsiteX6-4459" fmla="*/ 2834182 w 5906847"/>
              <a:gd name="connsiteY6-4460" fmla="*/ 2770148 h 8646493"/>
              <a:gd name="connsiteX7-4461" fmla="*/ 2774068 w 5906847"/>
              <a:gd name="connsiteY7-4462" fmla="*/ 759126 h 8646493"/>
              <a:gd name="connsiteX8-4463" fmla="*/ 2141784 w 5906847"/>
              <a:gd name="connsiteY8-4464" fmla="*/ 160107 h 8646493"/>
              <a:gd name="connsiteX9-4465" fmla="*/ 1542763 w 5906847"/>
              <a:gd name="connsiteY9-4466" fmla="*/ 792386 h 8646493"/>
              <a:gd name="connsiteX10-4467" fmla="*/ 1581571 w 5906847"/>
              <a:gd name="connsiteY10-4468" fmla="*/ 2228948 h 8646493"/>
              <a:gd name="connsiteX11-4469" fmla="*/ 1583677 w 5906847"/>
              <a:gd name="connsiteY11-4470" fmla="*/ 2228937 h 8646493"/>
              <a:gd name="connsiteX12-4471" fmla="*/ 1584246 w 5906847"/>
              <a:gd name="connsiteY12-4472" fmla="*/ 2327958 h 8646493"/>
              <a:gd name="connsiteX13-4473" fmla="*/ 1592968 w 5906847"/>
              <a:gd name="connsiteY13-4474" fmla="*/ 3846979 h 8646493"/>
              <a:gd name="connsiteX14-4475" fmla="*/ 1594311 w 5906847"/>
              <a:gd name="connsiteY14-4476" fmla="*/ 3846972 h 8646493"/>
              <a:gd name="connsiteX15-4477" fmla="*/ 1605951 w 5906847"/>
              <a:gd name="connsiteY15-4478" fmla="*/ 5873778 h 8646493"/>
              <a:gd name="connsiteX16-4479" fmla="*/ 853297 w 5906847"/>
              <a:gd name="connsiteY16-4480" fmla="*/ 6635126 h 8646493"/>
              <a:gd name="connsiteX17-4481" fmla="*/ 429310 w 5906847"/>
              <a:gd name="connsiteY17-4482" fmla="*/ 6508273 h 8646493"/>
              <a:gd name="connsiteX18-4483" fmla="*/ 91951 w 5906847"/>
              <a:gd name="connsiteY18-4484" fmla="*/ 5882475 h 8646493"/>
              <a:gd name="connsiteX19-4485" fmla="*/ 84247 w 5906847"/>
              <a:gd name="connsiteY19-4486" fmla="*/ 4540910 h 8646493"/>
              <a:gd name="connsiteX20-4487" fmla="*/ 82155 w 5906847"/>
              <a:gd name="connsiteY20-4488" fmla="*/ 4540915 h 8646493"/>
              <a:gd name="connsiteX21-4489" fmla="*/ 76169 w 5906847"/>
              <a:gd name="connsiteY21-4490" fmla="*/ 2724804 h 8646493"/>
              <a:gd name="connsiteX22-4491" fmla="*/ 0 w 5906847"/>
              <a:gd name="connsiteY22-4492" fmla="*/ 235616 h 8646493"/>
              <a:gd name="connsiteX23-4493" fmla="*/ 140252 w 5906847"/>
              <a:gd name="connsiteY23-4494" fmla="*/ 0 h 8646493"/>
              <a:gd name="connsiteX24-4495" fmla="*/ 143497 w 5906847"/>
              <a:gd name="connsiteY24-4496" fmla="*/ 136847 h 8646493"/>
              <a:gd name="connsiteX25-4497" fmla="*/ 230132 w 5906847"/>
              <a:gd name="connsiteY25-4498" fmla="*/ 3854806 h 8646493"/>
              <a:gd name="connsiteX26-4499" fmla="*/ 230546 w 5906847"/>
              <a:gd name="connsiteY26-4500" fmla="*/ 3854803 h 8646493"/>
              <a:gd name="connsiteX27-4501" fmla="*/ 242100 w 5906847"/>
              <a:gd name="connsiteY27-4502" fmla="*/ 5866683 h 8646493"/>
              <a:gd name="connsiteX28-4503" fmla="*/ 861501 w 5906847"/>
              <a:gd name="connsiteY28-4504" fmla="*/ 6479011 h 8646493"/>
              <a:gd name="connsiteX29-4505" fmla="*/ 1473831 w 5906847"/>
              <a:gd name="connsiteY29-4506" fmla="*/ 5859608 h 8646493"/>
              <a:gd name="connsiteX30-4507" fmla="*/ 1464576 w 5906847"/>
              <a:gd name="connsiteY30-4508" fmla="*/ 4247775 h 8646493"/>
              <a:gd name="connsiteX31-4509" fmla="*/ 1462730 w 5906847"/>
              <a:gd name="connsiteY31-4510" fmla="*/ 4247743 h 8646493"/>
              <a:gd name="connsiteX32-4511" fmla="*/ 1463196 w 5906847"/>
              <a:gd name="connsiteY32-4512" fmla="*/ 4241573 h 8646493"/>
              <a:gd name="connsiteX33-4513" fmla="*/ 1452218 w 5906847"/>
              <a:gd name="connsiteY33-4514" fmla="*/ 2330111 h 8646493"/>
              <a:gd name="connsiteX34-4515" fmla="*/ 1410373 w 5906847"/>
              <a:gd name="connsiteY34-4516" fmla="*/ 781031 h 8646493"/>
              <a:gd name="connsiteX35-4517" fmla="*/ 2146669 w 5906847"/>
              <a:gd name="connsiteY35-4518" fmla="*/ 3852 h 8646493"/>
              <a:gd name="connsiteX36-4519" fmla="*/ 2923846 w 5906847"/>
              <a:gd name="connsiteY36-4520" fmla="*/ 740147 h 8646493"/>
              <a:gd name="connsiteX37-4521" fmla="*/ 2967374 w 5906847"/>
              <a:gd name="connsiteY37-4522" fmla="*/ 2351426 h 8646493"/>
              <a:gd name="connsiteX38-4523" fmla="*/ 3024058 w 5906847"/>
              <a:gd name="connsiteY38-4524" fmla="*/ 4235519 h 8646493"/>
              <a:gd name="connsiteX39-4525" fmla="*/ 3028190 w 5906847"/>
              <a:gd name="connsiteY39-4526" fmla="*/ 4235398 h 8646493"/>
              <a:gd name="connsiteX40-4527" fmla="*/ 3147884 w 5906847"/>
              <a:gd name="connsiteY40-4528" fmla="*/ 7892887 h 8646493"/>
              <a:gd name="connsiteX41-4529" fmla="*/ 3782085 w 5906847"/>
              <a:gd name="connsiteY41-4530" fmla="*/ 8489873 h 8646493"/>
              <a:gd name="connsiteX42-4531" fmla="*/ 4379074 w 5906847"/>
              <a:gd name="connsiteY42-4532" fmla="*/ 7855673 h 8646493"/>
              <a:gd name="connsiteX43-4533" fmla="*/ 4345613 w 5906847"/>
              <a:gd name="connsiteY43-4534" fmla="*/ 6748573 h 8646493"/>
              <a:gd name="connsiteX44-4535" fmla="*/ 4343463 w 5906847"/>
              <a:gd name="connsiteY44-4536" fmla="*/ 6748635 h 8646493"/>
              <a:gd name="connsiteX45-4537" fmla="*/ 4327678 w 5906847"/>
              <a:gd name="connsiteY45-4538" fmla="*/ 6199725 h 8646493"/>
              <a:gd name="connsiteX46-4539" fmla="*/ 4268063 w 5906847"/>
              <a:gd name="connsiteY46-4540" fmla="*/ 4227389 h 8646493"/>
              <a:gd name="connsiteX47-4541" fmla="*/ 4269618 w 5906847"/>
              <a:gd name="connsiteY47-4542" fmla="*/ 4227343 h 8646493"/>
              <a:gd name="connsiteX48-4543" fmla="*/ 4237352 w 5906847"/>
              <a:gd name="connsiteY48-4544" fmla="*/ 3105269 h 8646493"/>
              <a:gd name="connsiteX49-4545" fmla="*/ 4972292 w 5906847"/>
              <a:gd name="connsiteY49-4546" fmla="*/ 2326810 h 8646493"/>
              <a:gd name="connsiteX50-4547" fmla="*/ 5399088 w 5906847"/>
              <a:gd name="connsiteY50-4548" fmla="*/ 2443875 h 8646493"/>
              <a:gd name="connsiteX51-4549" fmla="*/ 5750751 w 5906847"/>
              <a:gd name="connsiteY51-4550" fmla="*/ 3061747 h 8646493"/>
              <a:gd name="connsiteX52-4551" fmla="*/ 5754286 w 5906847"/>
              <a:gd name="connsiteY52-4552" fmla="*/ 3184697 h 8646493"/>
              <a:gd name="connsiteX53-4553" fmla="*/ 5757717 w 5906847"/>
              <a:gd name="connsiteY53-4554" fmla="*/ 3184590 h 8646493"/>
              <a:gd name="connsiteX54-4555" fmla="*/ 5811789 w 5906847"/>
              <a:gd name="connsiteY54-4556" fmla="*/ 4892541 h 8646493"/>
              <a:gd name="connsiteX55-4557" fmla="*/ 5868475 w 5906847"/>
              <a:gd name="connsiteY55-4558" fmla="*/ 6776633 h 8646493"/>
              <a:gd name="connsiteX56-4559" fmla="*/ 5872607 w 5906847"/>
              <a:gd name="connsiteY56-4560" fmla="*/ 6776511 h 8646493"/>
              <a:gd name="connsiteX57-4561" fmla="*/ 5906847 w 5906847"/>
              <a:gd name="connsiteY57-4562" fmla="*/ 7909324 h 8646493"/>
              <a:gd name="connsiteX58-4563" fmla="*/ 5763228 w 5906847"/>
              <a:gd name="connsiteY58-4564" fmla="*/ 8130477 h 8646493"/>
              <a:gd name="connsiteX59-4565" fmla="*/ 5725306 w 5906847"/>
              <a:gd name="connsiteY59-4566" fmla="*/ 6875874 h 8646493"/>
              <a:gd name="connsiteX60-4567" fmla="*/ 5720867 w 5906847"/>
              <a:gd name="connsiteY60-4568" fmla="*/ 6875993 h 8646493"/>
              <a:gd name="connsiteX61-4569" fmla="*/ 5601006 w 5906847"/>
              <a:gd name="connsiteY61-4570" fmla="*/ 3080990 h 8646493"/>
              <a:gd name="connsiteX62-4571" fmla="*/ 4967683 w 5906847"/>
              <a:gd name="connsiteY62-4572" fmla="*/ 2483071 h 8646493"/>
              <a:gd name="connsiteX63-4573" fmla="*/ 4369762 w 5906847"/>
              <a:gd name="connsiteY63-4574" fmla="*/ 3116397 h 8646493"/>
              <a:gd name="connsiteX64-4575" fmla="*/ 4416093 w 5906847"/>
              <a:gd name="connsiteY64-4576" fmla="*/ 4727593 h 8646493"/>
              <a:gd name="connsiteX65-4577" fmla="*/ 4417938 w 5906847"/>
              <a:gd name="connsiteY65-4578" fmla="*/ 4727581 h 8646493"/>
              <a:gd name="connsiteX66-4579" fmla="*/ 4417616 w 5906847"/>
              <a:gd name="connsiteY66-4580" fmla="*/ 4733760 h 8646493"/>
              <a:gd name="connsiteX67-4581" fmla="*/ 4449446 w 5906847"/>
              <a:gd name="connsiteY67-4582" fmla="*/ 5840717 h 8646493"/>
              <a:gd name="connsiteX68-4583" fmla="*/ 4450268 w 5906847"/>
              <a:gd name="connsiteY68-4584" fmla="*/ 5840691 h 8646493"/>
              <a:gd name="connsiteX69-4585" fmla="*/ 4511503 w 5906847"/>
              <a:gd name="connsiteY69-4586" fmla="*/ 7866607 h 8646493"/>
              <a:gd name="connsiteX70-4587" fmla="*/ 3777706 w 5906847"/>
              <a:gd name="connsiteY70-4588" fmla="*/ 8646141 h 8646493"/>
              <a:gd name="connsiteX71-4589" fmla="*/ 3350738 w 5906847"/>
              <a:gd name="connsiteY71-4590" fmla="*/ 8529702 h 8646493"/>
              <a:gd name="connsiteX0-4591" fmla="*/ 3350738 w 5906847"/>
              <a:gd name="connsiteY0-4592" fmla="*/ 8529702 h 8646493"/>
              <a:gd name="connsiteX1-4593" fmla="*/ 2998166 w 5906847"/>
              <a:gd name="connsiteY1-4594" fmla="*/ 7912348 h 8646493"/>
              <a:gd name="connsiteX2-4595" fmla="*/ 2943211 w 5906847"/>
              <a:gd name="connsiteY2-4596" fmla="*/ 6094167 h 8646493"/>
              <a:gd name="connsiteX3-4597" fmla="*/ 2934107 w 5906847"/>
              <a:gd name="connsiteY3-4598" fmla="*/ 6095444 h 8646493"/>
              <a:gd name="connsiteX4-4599" fmla="*/ 2880887 w 5906847"/>
              <a:gd name="connsiteY4-4600" fmla="*/ 4334760 h 8646493"/>
              <a:gd name="connsiteX5-4601" fmla="*/ 2876449 w 5906847"/>
              <a:gd name="connsiteY5-4602" fmla="*/ 4334879 h 8646493"/>
              <a:gd name="connsiteX6-4603" fmla="*/ 2834182 w 5906847"/>
              <a:gd name="connsiteY6-4604" fmla="*/ 2770148 h 8646493"/>
              <a:gd name="connsiteX7-4605" fmla="*/ 2774068 w 5906847"/>
              <a:gd name="connsiteY7-4606" fmla="*/ 759126 h 8646493"/>
              <a:gd name="connsiteX8-4607" fmla="*/ 2141784 w 5906847"/>
              <a:gd name="connsiteY8-4608" fmla="*/ 160107 h 8646493"/>
              <a:gd name="connsiteX9-4609" fmla="*/ 1542763 w 5906847"/>
              <a:gd name="connsiteY9-4610" fmla="*/ 792386 h 8646493"/>
              <a:gd name="connsiteX10-4611" fmla="*/ 1581571 w 5906847"/>
              <a:gd name="connsiteY10-4612" fmla="*/ 2228948 h 8646493"/>
              <a:gd name="connsiteX11-4613" fmla="*/ 1583677 w 5906847"/>
              <a:gd name="connsiteY11-4614" fmla="*/ 2228937 h 8646493"/>
              <a:gd name="connsiteX12-4615" fmla="*/ 1584246 w 5906847"/>
              <a:gd name="connsiteY12-4616" fmla="*/ 2327958 h 8646493"/>
              <a:gd name="connsiteX13-4617" fmla="*/ 1592968 w 5906847"/>
              <a:gd name="connsiteY13-4618" fmla="*/ 3846979 h 8646493"/>
              <a:gd name="connsiteX14-4619" fmla="*/ 1605951 w 5906847"/>
              <a:gd name="connsiteY14-4620" fmla="*/ 5873778 h 8646493"/>
              <a:gd name="connsiteX15-4621" fmla="*/ 853297 w 5906847"/>
              <a:gd name="connsiteY15-4622" fmla="*/ 6635126 h 8646493"/>
              <a:gd name="connsiteX16-4623" fmla="*/ 429310 w 5906847"/>
              <a:gd name="connsiteY16-4624" fmla="*/ 6508273 h 8646493"/>
              <a:gd name="connsiteX17-4625" fmla="*/ 91951 w 5906847"/>
              <a:gd name="connsiteY17-4626" fmla="*/ 5882475 h 8646493"/>
              <a:gd name="connsiteX18-4627" fmla="*/ 84247 w 5906847"/>
              <a:gd name="connsiteY18-4628" fmla="*/ 4540910 h 8646493"/>
              <a:gd name="connsiteX19-4629" fmla="*/ 82155 w 5906847"/>
              <a:gd name="connsiteY19-4630" fmla="*/ 4540915 h 8646493"/>
              <a:gd name="connsiteX20-4631" fmla="*/ 76169 w 5906847"/>
              <a:gd name="connsiteY20-4632" fmla="*/ 2724804 h 8646493"/>
              <a:gd name="connsiteX21-4633" fmla="*/ 0 w 5906847"/>
              <a:gd name="connsiteY21-4634" fmla="*/ 235616 h 8646493"/>
              <a:gd name="connsiteX22-4635" fmla="*/ 140252 w 5906847"/>
              <a:gd name="connsiteY22-4636" fmla="*/ 0 h 8646493"/>
              <a:gd name="connsiteX23-4637" fmla="*/ 143497 w 5906847"/>
              <a:gd name="connsiteY23-4638" fmla="*/ 136847 h 8646493"/>
              <a:gd name="connsiteX24-4639" fmla="*/ 230132 w 5906847"/>
              <a:gd name="connsiteY24-4640" fmla="*/ 3854806 h 8646493"/>
              <a:gd name="connsiteX25-4641" fmla="*/ 230546 w 5906847"/>
              <a:gd name="connsiteY25-4642" fmla="*/ 3854803 h 8646493"/>
              <a:gd name="connsiteX26-4643" fmla="*/ 242100 w 5906847"/>
              <a:gd name="connsiteY26-4644" fmla="*/ 5866683 h 8646493"/>
              <a:gd name="connsiteX27-4645" fmla="*/ 861501 w 5906847"/>
              <a:gd name="connsiteY27-4646" fmla="*/ 6479011 h 8646493"/>
              <a:gd name="connsiteX28-4647" fmla="*/ 1473831 w 5906847"/>
              <a:gd name="connsiteY28-4648" fmla="*/ 5859608 h 8646493"/>
              <a:gd name="connsiteX29-4649" fmla="*/ 1464576 w 5906847"/>
              <a:gd name="connsiteY29-4650" fmla="*/ 4247775 h 8646493"/>
              <a:gd name="connsiteX30-4651" fmla="*/ 1462730 w 5906847"/>
              <a:gd name="connsiteY30-4652" fmla="*/ 4247743 h 8646493"/>
              <a:gd name="connsiteX31-4653" fmla="*/ 1463196 w 5906847"/>
              <a:gd name="connsiteY31-4654" fmla="*/ 4241573 h 8646493"/>
              <a:gd name="connsiteX32-4655" fmla="*/ 1452218 w 5906847"/>
              <a:gd name="connsiteY32-4656" fmla="*/ 2330111 h 8646493"/>
              <a:gd name="connsiteX33-4657" fmla="*/ 1410373 w 5906847"/>
              <a:gd name="connsiteY33-4658" fmla="*/ 781031 h 8646493"/>
              <a:gd name="connsiteX34-4659" fmla="*/ 2146669 w 5906847"/>
              <a:gd name="connsiteY34-4660" fmla="*/ 3852 h 8646493"/>
              <a:gd name="connsiteX35-4661" fmla="*/ 2923846 w 5906847"/>
              <a:gd name="connsiteY35-4662" fmla="*/ 740147 h 8646493"/>
              <a:gd name="connsiteX36-4663" fmla="*/ 2967374 w 5906847"/>
              <a:gd name="connsiteY36-4664" fmla="*/ 2351426 h 8646493"/>
              <a:gd name="connsiteX37-4665" fmla="*/ 3024058 w 5906847"/>
              <a:gd name="connsiteY37-4666" fmla="*/ 4235519 h 8646493"/>
              <a:gd name="connsiteX38-4667" fmla="*/ 3028190 w 5906847"/>
              <a:gd name="connsiteY38-4668" fmla="*/ 4235398 h 8646493"/>
              <a:gd name="connsiteX39-4669" fmla="*/ 3147884 w 5906847"/>
              <a:gd name="connsiteY39-4670" fmla="*/ 7892887 h 8646493"/>
              <a:gd name="connsiteX40-4671" fmla="*/ 3782085 w 5906847"/>
              <a:gd name="connsiteY40-4672" fmla="*/ 8489873 h 8646493"/>
              <a:gd name="connsiteX41-4673" fmla="*/ 4379074 w 5906847"/>
              <a:gd name="connsiteY41-4674" fmla="*/ 7855673 h 8646493"/>
              <a:gd name="connsiteX42-4675" fmla="*/ 4345613 w 5906847"/>
              <a:gd name="connsiteY42-4676" fmla="*/ 6748573 h 8646493"/>
              <a:gd name="connsiteX43-4677" fmla="*/ 4343463 w 5906847"/>
              <a:gd name="connsiteY43-4678" fmla="*/ 6748635 h 8646493"/>
              <a:gd name="connsiteX44-4679" fmla="*/ 4327678 w 5906847"/>
              <a:gd name="connsiteY44-4680" fmla="*/ 6199725 h 8646493"/>
              <a:gd name="connsiteX45-4681" fmla="*/ 4268063 w 5906847"/>
              <a:gd name="connsiteY45-4682" fmla="*/ 4227389 h 8646493"/>
              <a:gd name="connsiteX46-4683" fmla="*/ 4269618 w 5906847"/>
              <a:gd name="connsiteY46-4684" fmla="*/ 4227343 h 8646493"/>
              <a:gd name="connsiteX47-4685" fmla="*/ 4237352 w 5906847"/>
              <a:gd name="connsiteY47-4686" fmla="*/ 3105269 h 8646493"/>
              <a:gd name="connsiteX48-4687" fmla="*/ 4972292 w 5906847"/>
              <a:gd name="connsiteY48-4688" fmla="*/ 2326810 h 8646493"/>
              <a:gd name="connsiteX49-4689" fmla="*/ 5399088 w 5906847"/>
              <a:gd name="connsiteY49-4690" fmla="*/ 2443875 h 8646493"/>
              <a:gd name="connsiteX50-4691" fmla="*/ 5750751 w 5906847"/>
              <a:gd name="connsiteY50-4692" fmla="*/ 3061747 h 8646493"/>
              <a:gd name="connsiteX51-4693" fmla="*/ 5754286 w 5906847"/>
              <a:gd name="connsiteY51-4694" fmla="*/ 3184697 h 8646493"/>
              <a:gd name="connsiteX52-4695" fmla="*/ 5757717 w 5906847"/>
              <a:gd name="connsiteY52-4696" fmla="*/ 3184590 h 8646493"/>
              <a:gd name="connsiteX53-4697" fmla="*/ 5811789 w 5906847"/>
              <a:gd name="connsiteY53-4698" fmla="*/ 4892541 h 8646493"/>
              <a:gd name="connsiteX54-4699" fmla="*/ 5868475 w 5906847"/>
              <a:gd name="connsiteY54-4700" fmla="*/ 6776633 h 8646493"/>
              <a:gd name="connsiteX55-4701" fmla="*/ 5872607 w 5906847"/>
              <a:gd name="connsiteY55-4702" fmla="*/ 6776511 h 8646493"/>
              <a:gd name="connsiteX56-4703" fmla="*/ 5906847 w 5906847"/>
              <a:gd name="connsiteY56-4704" fmla="*/ 7909324 h 8646493"/>
              <a:gd name="connsiteX57-4705" fmla="*/ 5763228 w 5906847"/>
              <a:gd name="connsiteY57-4706" fmla="*/ 8130477 h 8646493"/>
              <a:gd name="connsiteX58-4707" fmla="*/ 5725306 w 5906847"/>
              <a:gd name="connsiteY58-4708" fmla="*/ 6875874 h 8646493"/>
              <a:gd name="connsiteX59-4709" fmla="*/ 5720867 w 5906847"/>
              <a:gd name="connsiteY59-4710" fmla="*/ 6875993 h 8646493"/>
              <a:gd name="connsiteX60-4711" fmla="*/ 5601006 w 5906847"/>
              <a:gd name="connsiteY60-4712" fmla="*/ 3080990 h 8646493"/>
              <a:gd name="connsiteX61-4713" fmla="*/ 4967683 w 5906847"/>
              <a:gd name="connsiteY61-4714" fmla="*/ 2483071 h 8646493"/>
              <a:gd name="connsiteX62-4715" fmla="*/ 4369762 w 5906847"/>
              <a:gd name="connsiteY62-4716" fmla="*/ 3116397 h 8646493"/>
              <a:gd name="connsiteX63-4717" fmla="*/ 4416093 w 5906847"/>
              <a:gd name="connsiteY63-4718" fmla="*/ 4727593 h 8646493"/>
              <a:gd name="connsiteX64-4719" fmla="*/ 4417938 w 5906847"/>
              <a:gd name="connsiteY64-4720" fmla="*/ 4727581 h 8646493"/>
              <a:gd name="connsiteX65-4721" fmla="*/ 4417616 w 5906847"/>
              <a:gd name="connsiteY65-4722" fmla="*/ 4733760 h 8646493"/>
              <a:gd name="connsiteX66-4723" fmla="*/ 4449446 w 5906847"/>
              <a:gd name="connsiteY66-4724" fmla="*/ 5840717 h 8646493"/>
              <a:gd name="connsiteX67-4725" fmla="*/ 4450268 w 5906847"/>
              <a:gd name="connsiteY67-4726" fmla="*/ 5840691 h 8646493"/>
              <a:gd name="connsiteX68-4727" fmla="*/ 4511503 w 5906847"/>
              <a:gd name="connsiteY68-4728" fmla="*/ 7866607 h 8646493"/>
              <a:gd name="connsiteX69-4729" fmla="*/ 3777706 w 5906847"/>
              <a:gd name="connsiteY69-4730" fmla="*/ 8646141 h 8646493"/>
              <a:gd name="connsiteX70-4731" fmla="*/ 3350738 w 5906847"/>
              <a:gd name="connsiteY70-4732" fmla="*/ 8529702 h 8646493"/>
              <a:gd name="connsiteX0-4733" fmla="*/ 3350738 w 5906847"/>
              <a:gd name="connsiteY0-4734" fmla="*/ 8529702 h 8646493"/>
              <a:gd name="connsiteX1-4735" fmla="*/ 2998166 w 5906847"/>
              <a:gd name="connsiteY1-4736" fmla="*/ 7912348 h 8646493"/>
              <a:gd name="connsiteX2-4737" fmla="*/ 2943211 w 5906847"/>
              <a:gd name="connsiteY2-4738" fmla="*/ 6094167 h 8646493"/>
              <a:gd name="connsiteX3-4739" fmla="*/ 2934107 w 5906847"/>
              <a:gd name="connsiteY3-4740" fmla="*/ 6095444 h 8646493"/>
              <a:gd name="connsiteX4-4741" fmla="*/ 2880887 w 5906847"/>
              <a:gd name="connsiteY4-4742" fmla="*/ 4334760 h 8646493"/>
              <a:gd name="connsiteX5-4743" fmla="*/ 2834182 w 5906847"/>
              <a:gd name="connsiteY5-4744" fmla="*/ 2770148 h 8646493"/>
              <a:gd name="connsiteX6-4745" fmla="*/ 2774068 w 5906847"/>
              <a:gd name="connsiteY6-4746" fmla="*/ 759126 h 8646493"/>
              <a:gd name="connsiteX7-4747" fmla="*/ 2141784 w 5906847"/>
              <a:gd name="connsiteY7-4748" fmla="*/ 160107 h 8646493"/>
              <a:gd name="connsiteX8-4749" fmla="*/ 1542763 w 5906847"/>
              <a:gd name="connsiteY8-4750" fmla="*/ 792386 h 8646493"/>
              <a:gd name="connsiteX9-4751" fmla="*/ 1581571 w 5906847"/>
              <a:gd name="connsiteY9-4752" fmla="*/ 2228948 h 8646493"/>
              <a:gd name="connsiteX10-4753" fmla="*/ 1583677 w 5906847"/>
              <a:gd name="connsiteY10-4754" fmla="*/ 2228937 h 8646493"/>
              <a:gd name="connsiteX11-4755" fmla="*/ 1584246 w 5906847"/>
              <a:gd name="connsiteY11-4756" fmla="*/ 2327958 h 8646493"/>
              <a:gd name="connsiteX12-4757" fmla="*/ 1592968 w 5906847"/>
              <a:gd name="connsiteY12-4758" fmla="*/ 3846979 h 8646493"/>
              <a:gd name="connsiteX13-4759" fmla="*/ 1605951 w 5906847"/>
              <a:gd name="connsiteY13-4760" fmla="*/ 5873778 h 8646493"/>
              <a:gd name="connsiteX14-4761" fmla="*/ 853297 w 5906847"/>
              <a:gd name="connsiteY14-4762" fmla="*/ 6635126 h 8646493"/>
              <a:gd name="connsiteX15-4763" fmla="*/ 429310 w 5906847"/>
              <a:gd name="connsiteY15-4764" fmla="*/ 6508273 h 8646493"/>
              <a:gd name="connsiteX16-4765" fmla="*/ 91951 w 5906847"/>
              <a:gd name="connsiteY16-4766" fmla="*/ 5882475 h 8646493"/>
              <a:gd name="connsiteX17-4767" fmla="*/ 84247 w 5906847"/>
              <a:gd name="connsiteY17-4768" fmla="*/ 4540910 h 8646493"/>
              <a:gd name="connsiteX18-4769" fmla="*/ 82155 w 5906847"/>
              <a:gd name="connsiteY18-4770" fmla="*/ 4540915 h 8646493"/>
              <a:gd name="connsiteX19-4771" fmla="*/ 76169 w 5906847"/>
              <a:gd name="connsiteY19-4772" fmla="*/ 2724804 h 8646493"/>
              <a:gd name="connsiteX20-4773" fmla="*/ 0 w 5906847"/>
              <a:gd name="connsiteY20-4774" fmla="*/ 235616 h 8646493"/>
              <a:gd name="connsiteX21-4775" fmla="*/ 140252 w 5906847"/>
              <a:gd name="connsiteY21-4776" fmla="*/ 0 h 8646493"/>
              <a:gd name="connsiteX22-4777" fmla="*/ 143497 w 5906847"/>
              <a:gd name="connsiteY22-4778" fmla="*/ 136847 h 8646493"/>
              <a:gd name="connsiteX23-4779" fmla="*/ 230132 w 5906847"/>
              <a:gd name="connsiteY23-4780" fmla="*/ 3854806 h 8646493"/>
              <a:gd name="connsiteX24-4781" fmla="*/ 230546 w 5906847"/>
              <a:gd name="connsiteY24-4782" fmla="*/ 3854803 h 8646493"/>
              <a:gd name="connsiteX25-4783" fmla="*/ 242100 w 5906847"/>
              <a:gd name="connsiteY25-4784" fmla="*/ 5866683 h 8646493"/>
              <a:gd name="connsiteX26-4785" fmla="*/ 861501 w 5906847"/>
              <a:gd name="connsiteY26-4786" fmla="*/ 6479011 h 8646493"/>
              <a:gd name="connsiteX27-4787" fmla="*/ 1473831 w 5906847"/>
              <a:gd name="connsiteY27-4788" fmla="*/ 5859608 h 8646493"/>
              <a:gd name="connsiteX28-4789" fmla="*/ 1464576 w 5906847"/>
              <a:gd name="connsiteY28-4790" fmla="*/ 4247775 h 8646493"/>
              <a:gd name="connsiteX29-4791" fmla="*/ 1462730 w 5906847"/>
              <a:gd name="connsiteY29-4792" fmla="*/ 4247743 h 8646493"/>
              <a:gd name="connsiteX30-4793" fmla="*/ 1463196 w 5906847"/>
              <a:gd name="connsiteY30-4794" fmla="*/ 4241573 h 8646493"/>
              <a:gd name="connsiteX31-4795" fmla="*/ 1452218 w 5906847"/>
              <a:gd name="connsiteY31-4796" fmla="*/ 2330111 h 8646493"/>
              <a:gd name="connsiteX32-4797" fmla="*/ 1410373 w 5906847"/>
              <a:gd name="connsiteY32-4798" fmla="*/ 781031 h 8646493"/>
              <a:gd name="connsiteX33-4799" fmla="*/ 2146669 w 5906847"/>
              <a:gd name="connsiteY33-4800" fmla="*/ 3852 h 8646493"/>
              <a:gd name="connsiteX34-4801" fmla="*/ 2923846 w 5906847"/>
              <a:gd name="connsiteY34-4802" fmla="*/ 740147 h 8646493"/>
              <a:gd name="connsiteX35-4803" fmla="*/ 2967374 w 5906847"/>
              <a:gd name="connsiteY35-4804" fmla="*/ 2351426 h 8646493"/>
              <a:gd name="connsiteX36-4805" fmla="*/ 3024058 w 5906847"/>
              <a:gd name="connsiteY36-4806" fmla="*/ 4235519 h 8646493"/>
              <a:gd name="connsiteX37-4807" fmla="*/ 3028190 w 5906847"/>
              <a:gd name="connsiteY37-4808" fmla="*/ 4235398 h 8646493"/>
              <a:gd name="connsiteX38-4809" fmla="*/ 3147884 w 5906847"/>
              <a:gd name="connsiteY38-4810" fmla="*/ 7892887 h 8646493"/>
              <a:gd name="connsiteX39-4811" fmla="*/ 3782085 w 5906847"/>
              <a:gd name="connsiteY39-4812" fmla="*/ 8489873 h 8646493"/>
              <a:gd name="connsiteX40-4813" fmla="*/ 4379074 w 5906847"/>
              <a:gd name="connsiteY40-4814" fmla="*/ 7855673 h 8646493"/>
              <a:gd name="connsiteX41-4815" fmla="*/ 4345613 w 5906847"/>
              <a:gd name="connsiteY41-4816" fmla="*/ 6748573 h 8646493"/>
              <a:gd name="connsiteX42-4817" fmla="*/ 4343463 w 5906847"/>
              <a:gd name="connsiteY42-4818" fmla="*/ 6748635 h 8646493"/>
              <a:gd name="connsiteX43-4819" fmla="*/ 4327678 w 5906847"/>
              <a:gd name="connsiteY43-4820" fmla="*/ 6199725 h 8646493"/>
              <a:gd name="connsiteX44-4821" fmla="*/ 4268063 w 5906847"/>
              <a:gd name="connsiteY44-4822" fmla="*/ 4227389 h 8646493"/>
              <a:gd name="connsiteX45-4823" fmla="*/ 4269618 w 5906847"/>
              <a:gd name="connsiteY45-4824" fmla="*/ 4227343 h 8646493"/>
              <a:gd name="connsiteX46-4825" fmla="*/ 4237352 w 5906847"/>
              <a:gd name="connsiteY46-4826" fmla="*/ 3105269 h 8646493"/>
              <a:gd name="connsiteX47-4827" fmla="*/ 4972292 w 5906847"/>
              <a:gd name="connsiteY47-4828" fmla="*/ 2326810 h 8646493"/>
              <a:gd name="connsiteX48-4829" fmla="*/ 5399088 w 5906847"/>
              <a:gd name="connsiteY48-4830" fmla="*/ 2443875 h 8646493"/>
              <a:gd name="connsiteX49-4831" fmla="*/ 5750751 w 5906847"/>
              <a:gd name="connsiteY49-4832" fmla="*/ 3061747 h 8646493"/>
              <a:gd name="connsiteX50-4833" fmla="*/ 5754286 w 5906847"/>
              <a:gd name="connsiteY50-4834" fmla="*/ 3184697 h 8646493"/>
              <a:gd name="connsiteX51-4835" fmla="*/ 5757717 w 5906847"/>
              <a:gd name="connsiteY51-4836" fmla="*/ 3184590 h 8646493"/>
              <a:gd name="connsiteX52-4837" fmla="*/ 5811789 w 5906847"/>
              <a:gd name="connsiteY52-4838" fmla="*/ 4892541 h 8646493"/>
              <a:gd name="connsiteX53-4839" fmla="*/ 5868475 w 5906847"/>
              <a:gd name="connsiteY53-4840" fmla="*/ 6776633 h 8646493"/>
              <a:gd name="connsiteX54-4841" fmla="*/ 5872607 w 5906847"/>
              <a:gd name="connsiteY54-4842" fmla="*/ 6776511 h 8646493"/>
              <a:gd name="connsiteX55-4843" fmla="*/ 5906847 w 5906847"/>
              <a:gd name="connsiteY55-4844" fmla="*/ 7909324 h 8646493"/>
              <a:gd name="connsiteX56-4845" fmla="*/ 5763228 w 5906847"/>
              <a:gd name="connsiteY56-4846" fmla="*/ 8130477 h 8646493"/>
              <a:gd name="connsiteX57-4847" fmla="*/ 5725306 w 5906847"/>
              <a:gd name="connsiteY57-4848" fmla="*/ 6875874 h 8646493"/>
              <a:gd name="connsiteX58-4849" fmla="*/ 5720867 w 5906847"/>
              <a:gd name="connsiteY58-4850" fmla="*/ 6875993 h 8646493"/>
              <a:gd name="connsiteX59-4851" fmla="*/ 5601006 w 5906847"/>
              <a:gd name="connsiteY59-4852" fmla="*/ 3080990 h 8646493"/>
              <a:gd name="connsiteX60-4853" fmla="*/ 4967683 w 5906847"/>
              <a:gd name="connsiteY60-4854" fmla="*/ 2483071 h 8646493"/>
              <a:gd name="connsiteX61-4855" fmla="*/ 4369762 w 5906847"/>
              <a:gd name="connsiteY61-4856" fmla="*/ 3116397 h 8646493"/>
              <a:gd name="connsiteX62-4857" fmla="*/ 4416093 w 5906847"/>
              <a:gd name="connsiteY62-4858" fmla="*/ 4727593 h 8646493"/>
              <a:gd name="connsiteX63-4859" fmla="*/ 4417938 w 5906847"/>
              <a:gd name="connsiteY63-4860" fmla="*/ 4727581 h 8646493"/>
              <a:gd name="connsiteX64-4861" fmla="*/ 4417616 w 5906847"/>
              <a:gd name="connsiteY64-4862" fmla="*/ 4733760 h 8646493"/>
              <a:gd name="connsiteX65-4863" fmla="*/ 4449446 w 5906847"/>
              <a:gd name="connsiteY65-4864" fmla="*/ 5840717 h 8646493"/>
              <a:gd name="connsiteX66-4865" fmla="*/ 4450268 w 5906847"/>
              <a:gd name="connsiteY66-4866" fmla="*/ 5840691 h 8646493"/>
              <a:gd name="connsiteX67-4867" fmla="*/ 4511503 w 5906847"/>
              <a:gd name="connsiteY67-4868" fmla="*/ 7866607 h 8646493"/>
              <a:gd name="connsiteX68-4869" fmla="*/ 3777706 w 5906847"/>
              <a:gd name="connsiteY68-4870" fmla="*/ 8646141 h 8646493"/>
              <a:gd name="connsiteX69-4871" fmla="*/ 3350738 w 5906847"/>
              <a:gd name="connsiteY69-4872" fmla="*/ 8529702 h 8646493"/>
              <a:gd name="connsiteX0-4873" fmla="*/ 3350738 w 5906847"/>
              <a:gd name="connsiteY0-4874" fmla="*/ 8529702 h 8646493"/>
              <a:gd name="connsiteX1-4875" fmla="*/ 2998166 w 5906847"/>
              <a:gd name="connsiteY1-4876" fmla="*/ 7912348 h 8646493"/>
              <a:gd name="connsiteX2-4877" fmla="*/ 2943211 w 5906847"/>
              <a:gd name="connsiteY2-4878" fmla="*/ 6094167 h 8646493"/>
              <a:gd name="connsiteX3-4879" fmla="*/ 2934107 w 5906847"/>
              <a:gd name="connsiteY3-4880" fmla="*/ 6095444 h 8646493"/>
              <a:gd name="connsiteX4-4881" fmla="*/ 2880887 w 5906847"/>
              <a:gd name="connsiteY4-4882" fmla="*/ 4334760 h 8646493"/>
              <a:gd name="connsiteX5-4883" fmla="*/ 2834182 w 5906847"/>
              <a:gd name="connsiteY5-4884" fmla="*/ 2770148 h 8646493"/>
              <a:gd name="connsiteX6-4885" fmla="*/ 2774068 w 5906847"/>
              <a:gd name="connsiteY6-4886" fmla="*/ 759126 h 8646493"/>
              <a:gd name="connsiteX7-4887" fmla="*/ 2141784 w 5906847"/>
              <a:gd name="connsiteY7-4888" fmla="*/ 160107 h 8646493"/>
              <a:gd name="connsiteX8-4889" fmla="*/ 1542763 w 5906847"/>
              <a:gd name="connsiteY8-4890" fmla="*/ 792386 h 8646493"/>
              <a:gd name="connsiteX9-4891" fmla="*/ 1581571 w 5906847"/>
              <a:gd name="connsiteY9-4892" fmla="*/ 2228948 h 8646493"/>
              <a:gd name="connsiteX10-4893" fmla="*/ 1583677 w 5906847"/>
              <a:gd name="connsiteY10-4894" fmla="*/ 2228937 h 8646493"/>
              <a:gd name="connsiteX11-4895" fmla="*/ 1584246 w 5906847"/>
              <a:gd name="connsiteY11-4896" fmla="*/ 2327958 h 8646493"/>
              <a:gd name="connsiteX12-4897" fmla="*/ 1592968 w 5906847"/>
              <a:gd name="connsiteY12-4898" fmla="*/ 3846979 h 8646493"/>
              <a:gd name="connsiteX13-4899" fmla="*/ 1605951 w 5906847"/>
              <a:gd name="connsiteY13-4900" fmla="*/ 5873778 h 8646493"/>
              <a:gd name="connsiteX14-4901" fmla="*/ 853297 w 5906847"/>
              <a:gd name="connsiteY14-4902" fmla="*/ 6635126 h 8646493"/>
              <a:gd name="connsiteX15-4903" fmla="*/ 429310 w 5906847"/>
              <a:gd name="connsiteY15-4904" fmla="*/ 6508273 h 8646493"/>
              <a:gd name="connsiteX16-4905" fmla="*/ 91951 w 5906847"/>
              <a:gd name="connsiteY16-4906" fmla="*/ 5882475 h 8646493"/>
              <a:gd name="connsiteX17-4907" fmla="*/ 84247 w 5906847"/>
              <a:gd name="connsiteY17-4908" fmla="*/ 4540910 h 8646493"/>
              <a:gd name="connsiteX18-4909" fmla="*/ 82155 w 5906847"/>
              <a:gd name="connsiteY18-4910" fmla="*/ 4540915 h 8646493"/>
              <a:gd name="connsiteX19-4911" fmla="*/ 76169 w 5906847"/>
              <a:gd name="connsiteY19-4912" fmla="*/ 2724804 h 8646493"/>
              <a:gd name="connsiteX20-4913" fmla="*/ 0 w 5906847"/>
              <a:gd name="connsiteY20-4914" fmla="*/ 235616 h 8646493"/>
              <a:gd name="connsiteX21-4915" fmla="*/ 140252 w 5906847"/>
              <a:gd name="connsiteY21-4916" fmla="*/ 0 h 8646493"/>
              <a:gd name="connsiteX22-4917" fmla="*/ 143497 w 5906847"/>
              <a:gd name="connsiteY22-4918" fmla="*/ 136847 h 8646493"/>
              <a:gd name="connsiteX23-4919" fmla="*/ 230132 w 5906847"/>
              <a:gd name="connsiteY23-4920" fmla="*/ 3854806 h 8646493"/>
              <a:gd name="connsiteX24-4921" fmla="*/ 230546 w 5906847"/>
              <a:gd name="connsiteY24-4922" fmla="*/ 3854803 h 8646493"/>
              <a:gd name="connsiteX25-4923" fmla="*/ 242100 w 5906847"/>
              <a:gd name="connsiteY25-4924" fmla="*/ 5866683 h 8646493"/>
              <a:gd name="connsiteX26-4925" fmla="*/ 861501 w 5906847"/>
              <a:gd name="connsiteY26-4926" fmla="*/ 6479011 h 8646493"/>
              <a:gd name="connsiteX27-4927" fmla="*/ 1473831 w 5906847"/>
              <a:gd name="connsiteY27-4928" fmla="*/ 5859608 h 8646493"/>
              <a:gd name="connsiteX28-4929" fmla="*/ 1464576 w 5906847"/>
              <a:gd name="connsiteY28-4930" fmla="*/ 4247775 h 8646493"/>
              <a:gd name="connsiteX29-4931" fmla="*/ 1462730 w 5906847"/>
              <a:gd name="connsiteY29-4932" fmla="*/ 4247743 h 8646493"/>
              <a:gd name="connsiteX30-4933" fmla="*/ 1463196 w 5906847"/>
              <a:gd name="connsiteY30-4934" fmla="*/ 4241573 h 8646493"/>
              <a:gd name="connsiteX31-4935" fmla="*/ 1452218 w 5906847"/>
              <a:gd name="connsiteY31-4936" fmla="*/ 2330111 h 8646493"/>
              <a:gd name="connsiteX32-4937" fmla="*/ 1410373 w 5906847"/>
              <a:gd name="connsiteY32-4938" fmla="*/ 781031 h 8646493"/>
              <a:gd name="connsiteX33-4939" fmla="*/ 2146669 w 5906847"/>
              <a:gd name="connsiteY33-4940" fmla="*/ 3852 h 8646493"/>
              <a:gd name="connsiteX34-4941" fmla="*/ 2923846 w 5906847"/>
              <a:gd name="connsiteY34-4942" fmla="*/ 740147 h 8646493"/>
              <a:gd name="connsiteX35-4943" fmla="*/ 2967374 w 5906847"/>
              <a:gd name="connsiteY35-4944" fmla="*/ 2351426 h 8646493"/>
              <a:gd name="connsiteX36-4945" fmla="*/ 3024058 w 5906847"/>
              <a:gd name="connsiteY36-4946" fmla="*/ 4235519 h 8646493"/>
              <a:gd name="connsiteX37-4947" fmla="*/ 3147884 w 5906847"/>
              <a:gd name="connsiteY37-4948" fmla="*/ 7892887 h 8646493"/>
              <a:gd name="connsiteX38-4949" fmla="*/ 3782085 w 5906847"/>
              <a:gd name="connsiteY38-4950" fmla="*/ 8489873 h 8646493"/>
              <a:gd name="connsiteX39-4951" fmla="*/ 4379074 w 5906847"/>
              <a:gd name="connsiteY39-4952" fmla="*/ 7855673 h 8646493"/>
              <a:gd name="connsiteX40-4953" fmla="*/ 4345613 w 5906847"/>
              <a:gd name="connsiteY40-4954" fmla="*/ 6748573 h 8646493"/>
              <a:gd name="connsiteX41-4955" fmla="*/ 4343463 w 5906847"/>
              <a:gd name="connsiteY41-4956" fmla="*/ 6748635 h 8646493"/>
              <a:gd name="connsiteX42-4957" fmla="*/ 4327678 w 5906847"/>
              <a:gd name="connsiteY42-4958" fmla="*/ 6199725 h 8646493"/>
              <a:gd name="connsiteX43-4959" fmla="*/ 4268063 w 5906847"/>
              <a:gd name="connsiteY43-4960" fmla="*/ 4227389 h 8646493"/>
              <a:gd name="connsiteX44-4961" fmla="*/ 4269618 w 5906847"/>
              <a:gd name="connsiteY44-4962" fmla="*/ 4227343 h 8646493"/>
              <a:gd name="connsiteX45-4963" fmla="*/ 4237352 w 5906847"/>
              <a:gd name="connsiteY45-4964" fmla="*/ 3105269 h 8646493"/>
              <a:gd name="connsiteX46-4965" fmla="*/ 4972292 w 5906847"/>
              <a:gd name="connsiteY46-4966" fmla="*/ 2326810 h 8646493"/>
              <a:gd name="connsiteX47-4967" fmla="*/ 5399088 w 5906847"/>
              <a:gd name="connsiteY47-4968" fmla="*/ 2443875 h 8646493"/>
              <a:gd name="connsiteX48-4969" fmla="*/ 5750751 w 5906847"/>
              <a:gd name="connsiteY48-4970" fmla="*/ 3061747 h 8646493"/>
              <a:gd name="connsiteX49-4971" fmla="*/ 5754286 w 5906847"/>
              <a:gd name="connsiteY49-4972" fmla="*/ 3184697 h 8646493"/>
              <a:gd name="connsiteX50-4973" fmla="*/ 5757717 w 5906847"/>
              <a:gd name="connsiteY50-4974" fmla="*/ 3184590 h 8646493"/>
              <a:gd name="connsiteX51-4975" fmla="*/ 5811789 w 5906847"/>
              <a:gd name="connsiteY51-4976" fmla="*/ 4892541 h 8646493"/>
              <a:gd name="connsiteX52-4977" fmla="*/ 5868475 w 5906847"/>
              <a:gd name="connsiteY52-4978" fmla="*/ 6776633 h 8646493"/>
              <a:gd name="connsiteX53-4979" fmla="*/ 5872607 w 5906847"/>
              <a:gd name="connsiteY53-4980" fmla="*/ 6776511 h 8646493"/>
              <a:gd name="connsiteX54-4981" fmla="*/ 5906847 w 5906847"/>
              <a:gd name="connsiteY54-4982" fmla="*/ 7909324 h 8646493"/>
              <a:gd name="connsiteX55-4983" fmla="*/ 5763228 w 5906847"/>
              <a:gd name="connsiteY55-4984" fmla="*/ 8130477 h 8646493"/>
              <a:gd name="connsiteX56-4985" fmla="*/ 5725306 w 5906847"/>
              <a:gd name="connsiteY56-4986" fmla="*/ 6875874 h 8646493"/>
              <a:gd name="connsiteX57-4987" fmla="*/ 5720867 w 5906847"/>
              <a:gd name="connsiteY57-4988" fmla="*/ 6875993 h 8646493"/>
              <a:gd name="connsiteX58-4989" fmla="*/ 5601006 w 5906847"/>
              <a:gd name="connsiteY58-4990" fmla="*/ 3080990 h 8646493"/>
              <a:gd name="connsiteX59-4991" fmla="*/ 4967683 w 5906847"/>
              <a:gd name="connsiteY59-4992" fmla="*/ 2483071 h 8646493"/>
              <a:gd name="connsiteX60-4993" fmla="*/ 4369762 w 5906847"/>
              <a:gd name="connsiteY60-4994" fmla="*/ 3116397 h 8646493"/>
              <a:gd name="connsiteX61-4995" fmla="*/ 4416093 w 5906847"/>
              <a:gd name="connsiteY61-4996" fmla="*/ 4727593 h 8646493"/>
              <a:gd name="connsiteX62-4997" fmla="*/ 4417938 w 5906847"/>
              <a:gd name="connsiteY62-4998" fmla="*/ 4727581 h 8646493"/>
              <a:gd name="connsiteX63-4999" fmla="*/ 4417616 w 5906847"/>
              <a:gd name="connsiteY63-5000" fmla="*/ 4733760 h 8646493"/>
              <a:gd name="connsiteX64-5001" fmla="*/ 4449446 w 5906847"/>
              <a:gd name="connsiteY64-5002" fmla="*/ 5840717 h 8646493"/>
              <a:gd name="connsiteX65-5003" fmla="*/ 4450268 w 5906847"/>
              <a:gd name="connsiteY65-5004" fmla="*/ 5840691 h 8646493"/>
              <a:gd name="connsiteX66-5005" fmla="*/ 4511503 w 5906847"/>
              <a:gd name="connsiteY66-5006" fmla="*/ 7866607 h 8646493"/>
              <a:gd name="connsiteX67-5007" fmla="*/ 3777706 w 5906847"/>
              <a:gd name="connsiteY67-5008" fmla="*/ 8646141 h 8646493"/>
              <a:gd name="connsiteX68-5009" fmla="*/ 3350738 w 5906847"/>
              <a:gd name="connsiteY68-5010" fmla="*/ 8529702 h 8646493"/>
              <a:gd name="connsiteX0-5011" fmla="*/ 3350738 w 5906847"/>
              <a:gd name="connsiteY0-5012" fmla="*/ 8529702 h 8646493"/>
              <a:gd name="connsiteX1-5013" fmla="*/ 2998166 w 5906847"/>
              <a:gd name="connsiteY1-5014" fmla="*/ 7912348 h 8646493"/>
              <a:gd name="connsiteX2-5015" fmla="*/ 2943211 w 5906847"/>
              <a:gd name="connsiteY2-5016" fmla="*/ 6094167 h 8646493"/>
              <a:gd name="connsiteX3-5017" fmla="*/ 2934107 w 5906847"/>
              <a:gd name="connsiteY3-5018" fmla="*/ 6095444 h 8646493"/>
              <a:gd name="connsiteX4-5019" fmla="*/ 2880887 w 5906847"/>
              <a:gd name="connsiteY4-5020" fmla="*/ 4334760 h 8646493"/>
              <a:gd name="connsiteX5-5021" fmla="*/ 2834182 w 5906847"/>
              <a:gd name="connsiteY5-5022" fmla="*/ 2770148 h 8646493"/>
              <a:gd name="connsiteX6-5023" fmla="*/ 2774068 w 5906847"/>
              <a:gd name="connsiteY6-5024" fmla="*/ 759126 h 8646493"/>
              <a:gd name="connsiteX7-5025" fmla="*/ 2141784 w 5906847"/>
              <a:gd name="connsiteY7-5026" fmla="*/ 160107 h 8646493"/>
              <a:gd name="connsiteX8-5027" fmla="*/ 1542763 w 5906847"/>
              <a:gd name="connsiteY8-5028" fmla="*/ 792386 h 8646493"/>
              <a:gd name="connsiteX9-5029" fmla="*/ 1581571 w 5906847"/>
              <a:gd name="connsiteY9-5030" fmla="*/ 2228948 h 8646493"/>
              <a:gd name="connsiteX10-5031" fmla="*/ 1583677 w 5906847"/>
              <a:gd name="connsiteY10-5032" fmla="*/ 2228937 h 8646493"/>
              <a:gd name="connsiteX11-5033" fmla="*/ 1584246 w 5906847"/>
              <a:gd name="connsiteY11-5034" fmla="*/ 2327958 h 8646493"/>
              <a:gd name="connsiteX12-5035" fmla="*/ 1592968 w 5906847"/>
              <a:gd name="connsiteY12-5036" fmla="*/ 3846979 h 8646493"/>
              <a:gd name="connsiteX13-5037" fmla="*/ 1605951 w 5906847"/>
              <a:gd name="connsiteY13-5038" fmla="*/ 5873778 h 8646493"/>
              <a:gd name="connsiteX14-5039" fmla="*/ 853297 w 5906847"/>
              <a:gd name="connsiteY14-5040" fmla="*/ 6635126 h 8646493"/>
              <a:gd name="connsiteX15-5041" fmla="*/ 429310 w 5906847"/>
              <a:gd name="connsiteY15-5042" fmla="*/ 6508273 h 8646493"/>
              <a:gd name="connsiteX16-5043" fmla="*/ 91951 w 5906847"/>
              <a:gd name="connsiteY16-5044" fmla="*/ 5882475 h 8646493"/>
              <a:gd name="connsiteX17-5045" fmla="*/ 84247 w 5906847"/>
              <a:gd name="connsiteY17-5046" fmla="*/ 4540910 h 8646493"/>
              <a:gd name="connsiteX18-5047" fmla="*/ 82155 w 5906847"/>
              <a:gd name="connsiteY18-5048" fmla="*/ 4540915 h 8646493"/>
              <a:gd name="connsiteX19-5049" fmla="*/ 76169 w 5906847"/>
              <a:gd name="connsiteY19-5050" fmla="*/ 2724804 h 8646493"/>
              <a:gd name="connsiteX20-5051" fmla="*/ 0 w 5906847"/>
              <a:gd name="connsiteY20-5052" fmla="*/ 235616 h 8646493"/>
              <a:gd name="connsiteX21-5053" fmla="*/ 140252 w 5906847"/>
              <a:gd name="connsiteY21-5054" fmla="*/ 0 h 8646493"/>
              <a:gd name="connsiteX22-5055" fmla="*/ 143497 w 5906847"/>
              <a:gd name="connsiteY22-5056" fmla="*/ 136847 h 8646493"/>
              <a:gd name="connsiteX23-5057" fmla="*/ 230132 w 5906847"/>
              <a:gd name="connsiteY23-5058" fmla="*/ 3854806 h 8646493"/>
              <a:gd name="connsiteX24-5059" fmla="*/ 230546 w 5906847"/>
              <a:gd name="connsiteY24-5060" fmla="*/ 3854803 h 8646493"/>
              <a:gd name="connsiteX25-5061" fmla="*/ 242100 w 5906847"/>
              <a:gd name="connsiteY25-5062" fmla="*/ 5866683 h 8646493"/>
              <a:gd name="connsiteX26-5063" fmla="*/ 861501 w 5906847"/>
              <a:gd name="connsiteY26-5064" fmla="*/ 6479011 h 8646493"/>
              <a:gd name="connsiteX27-5065" fmla="*/ 1473831 w 5906847"/>
              <a:gd name="connsiteY27-5066" fmla="*/ 5859608 h 8646493"/>
              <a:gd name="connsiteX28-5067" fmla="*/ 1464576 w 5906847"/>
              <a:gd name="connsiteY28-5068" fmla="*/ 4247775 h 8646493"/>
              <a:gd name="connsiteX29-5069" fmla="*/ 1462730 w 5906847"/>
              <a:gd name="connsiteY29-5070" fmla="*/ 4247743 h 8646493"/>
              <a:gd name="connsiteX30-5071" fmla="*/ 1463196 w 5906847"/>
              <a:gd name="connsiteY30-5072" fmla="*/ 4241573 h 8646493"/>
              <a:gd name="connsiteX31-5073" fmla="*/ 1452218 w 5906847"/>
              <a:gd name="connsiteY31-5074" fmla="*/ 2330111 h 8646493"/>
              <a:gd name="connsiteX32-5075" fmla="*/ 1410373 w 5906847"/>
              <a:gd name="connsiteY32-5076" fmla="*/ 781031 h 8646493"/>
              <a:gd name="connsiteX33-5077" fmla="*/ 2146669 w 5906847"/>
              <a:gd name="connsiteY33-5078" fmla="*/ 3852 h 8646493"/>
              <a:gd name="connsiteX34-5079" fmla="*/ 2923846 w 5906847"/>
              <a:gd name="connsiteY34-5080" fmla="*/ 740147 h 8646493"/>
              <a:gd name="connsiteX35-5081" fmla="*/ 2967374 w 5906847"/>
              <a:gd name="connsiteY35-5082" fmla="*/ 2351426 h 8646493"/>
              <a:gd name="connsiteX36-5083" fmla="*/ 3024058 w 5906847"/>
              <a:gd name="connsiteY36-5084" fmla="*/ 4235519 h 8646493"/>
              <a:gd name="connsiteX37-5085" fmla="*/ 3147884 w 5906847"/>
              <a:gd name="connsiteY37-5086" fmla="*/ 7892887 h 8646493"/>
              <a:gd name="connsiteX38-5087" fmla="*/ 3782085 w 5906847"/>
              <a:gd name="connsiteY38-5088" fmla="*/ 8489873 h 8646493"/>
              <a:gd name="connsiteX39-5089" fmla="*/ 4379074 w 5906847"/>
              <a:gd name="connsiteY39-5090" fmla="*/ 7855673 h 8646493"/>
              <a:gd name="connsiteX40-5091" fmla="*/ 4345613 w 5906847"/>
              <a:gd name="connsiteY40-5092" fmla="*/ 6748573 h 8646493"/>
              <a:gd name="connsiteX41-5093" fmla="*/ 4343463 w 5906847"/>
              <a:gd name="connsiteY41-5094" fmla="*/ 6748635 h 8646493"/>
              <a:gd name="connsiteX42-5095" fmla="*/ 4327678 w 5906847"/>
              <a:gd name="connsiteY42-5096" fmla="*/ 6199725 h 8646493"/>
              <a:gd name="connsiteX43-5097" fmla="*/ 4268063 w 5906847"/>
              <a:gd name="connsiteY43-5098" fmla="*/ 4227389 h 8646493"/>
              <a:gd name="connsiteX44-5099" fmla="*/ 4269618 w 5906847"/>
              <a:gd name="connsiteY44-5100" fmla="*/ 4227343 h 8646493"/>
              <a:gd name="connsiteX45-5101" fmla="*/ 4237352 w 5906847"/>
              <a:gd name="connsiteY45-5102" fmla="*/ 3105269 h 8646493"/>
              <a:gd name="connsiteX46-5103" fmla="*/ 4972292 w 5906847"/>
              <a:gd name="connsiteY46-5104" fmla="*/ 2326810 h 8646493"/>
              <a:gd name="connsiteX47-5105" fmla="*/ 5399088 w 5906847"/>
              <a:gd name="connsiteY47-5106" fmla="*/ 2443875 h 8646493"/>
              <a:gd name="connsiteX48-5107" fmla="*/ 5750751 w 5906847"/>
              <a:gd name="connsiteY48-5108" fmla="*/ 3061747 h 8646493"/>
              <a:gd name="connsiteX49-5109" fmla="*/ 5754286 w 5906847"/>
              <a:gd name="connsiteY49-5110" fmla="*/ 3184697 h 8646493"/>
              <a:gd name="connsiteX50-5111" fmla="*/ 5757717 w 5906847"/>
              <a:gd name="connsiteY50-5112" fmla="*/ 3184590 h 8646493"/>
              <a:gd name="connsiteX51-5113" fmla="*/ 5811789 w 5906847"/>
              <a:gd name="connsiteY51-5114" fmla="*/ 4892541 h 8646493"/>
              <a:gd name="connsiteX52-5115" fmla="*/ 5868475 w 5906847"/>
              <a:gd name="connsiteY52-5116" fmla="*/ 6776633 h 8646493"/>
              <a:gd name="connsiteX53-5117" fmla="*/ 5872607 w 5906847"/>
              <a:gd name="connsiteY53-5118" fmla="*/ 6776511 h 8646493"/>
              <a:gd name="connsiteX54-5119" fmla="*/ 5906847 w 5906847"/>
              <a:gd name="connsiteY54-5120" fmla="*/ 7909324 h 8646493"/>
              <a:gd name="connsiteX55-5121" fmla="*/ 5763228 w 5906847"/>
              <a:gd name="connsiteY55-5122" fmla="*/ 8130477 h 8646493"/>
              <a:gd name="connsiteX56-5123" fmla="*/ 5725306 w 5906847"/>
              <a:gd name="connsiteY56-5124" fmla="*/ 6875874 h 8646493"/>
              <a:gd name="connsiteX57-5125" fmla="*/ 5601006 w 5906847"/>
              <a:gd name="connsiteY57-5126" fmla="*/ 3080990 h 8646493"/>
              <a:gd name="connsiteX58-5127" fmla="*/ 4967683 w 5906847"/>
              <a:gd name="connsiteY58-5128" fmla="*/ 2483071 h 8646493"/>
              <a:gd name="connsiteX59-5129" fmla="*/ 4369762 w 5906847"/>
              <a:gd name="connsiteY59-5130" fmla="*/ 3116397 h 8646493"/>
              <a:gd name="connsiteX60-5131" fmla="*/ 4416093 w 5906847"/>
              <a:gd name="connsiteY60-5132" fmla="*/ 4727593 h 8646493"/>
              <a:gd name="connsiteX61-5133" fmla="*/ 4417938 w 5906847"/>
              <a:gd name="connsiteY61-5134" fmla="*/ 4727581 h 8646493"/>
              <a:gd name="connsiteX62-5135" fmla="*/ 4417616 w 5906847"/>
              <a:gd name="connsiteY62-5136" fmla="*/ 4733760 h 8646493"/>
              <a:gd name="connsiteX63-5137" fmla="*/ 4449446 w 5906847"/>
              <a:gd name="connsiteY63-5138" fmla="*/ 5840717 h 8646493"/>
              <a:gd name="connsiteX64-5139" fmla="*/ 4450268 w 5906847"/>
              <a:gd name="connsiteY64-5140" fmla="*/ 5840691 h 8646493"/>
              <a:gd name="connsiteX65-5141" fmla="*/ 4511503 w 5906847"/>
              <a:gd name="connsiteY65-5142" fmla="*/ 7866607 h 8646493"/>
              <a:gd name="connsiteX66-5143" fmla="*/ 3777706 w 5906847"/>
              <a:gd name="connsiteY66-5144" fmla="*/ 8646141 h 8646493"/>
              <a:gd name="connsiteX67-5145" fmla="*/ 3350738 w 5906847"/>
              <a:gd name="connsiteY67-5146" fmla="*/ 8529702 h 8646493"/>
              <a:gd name="connsiteX0-5147" fmla="*/ 3350738 w 5906847"/>
              <a:gd name="connsiteY0-5148" fmla="*/ 8529702 h 8646493"/>
              <a:gd name="connsiteX1-5149" fmla="*/ 2998166 w 5906847"/>
              <a:gd name="connsiteY1-5150" fmla="*/ 7912348 h 8646493"/>
              <a:gd name="connsiteX2-5151" fmla="*/ 2943211 w 5906847"/>
              <a:gd name="connsiteY2-5152" fmla="*/ 6094167 h 8646493"/>
              <a:gd name="connsiteX3-5153" fmla="*/ 2934107 w 5906847"/>
              <a:gd name="connsiteY3-5154" fmla="*/ 6095444 h 8646493"/>
              <a:gd name="connsiteX4-5155" fmla="*/ 2880887 w 5906847"/>
              <a:gd name="connsiteY4-5156" fmla="*/ 4334760 h 8646493"/>
              <a:gd name="connsiteX5-5157" fmla="*/ 2834182 w 5906847"/>
              <a:gd name="connsiteY5-5158" fmla="*/ 2770148 h 8646493"/>
              <a:gd name="connsiteX6-5159" fmla="*/ 2774068 w 5906847"/>
              <a:gd name="connsiteY6-5160" fmla="*/ 759126 h 8646493"/>
              <a:gd name="connsiteX7-5161" fmla="*/ 2141784 w 5906847"/>
              <a:gd name="connsiteY7-5162" fmla="*/ 160107 h 8646493"/>
              <a:gd name="connsiteX8-5163" fmla="*/ 1542763 w 5906847"/>
              <a:gd name="connsiteY8-5164" fmla="*/ 792386 h 8646493"/>
              <a:gd name="connsiteX9-5165" fmla="*/ 1581571 w 5906847"/>
              <a:gd name="connsiteY9-5166" fmla="*/ 2228948 h 8646493"/>
              <a:gd name="connsiteX10-5167" fmla="*/ 1583677 w 5906847"/>
              <a:gd name="connsiteY10-5168" fmla="*/ 2228937 h 8646493"/>
              <a:gd name="connsiteX11-5169" fmla="*/ 1584246 w 5906847"/>
              <a:gd name="connsiteY11-5170" fmla="*/ 2327958 h 8646493"/>
              <a:gd name="connsiteX12-5171" fmla="*/ 1592968 w 5906847"/>
              <a:gd name="connsiteY12-5172" fmla="*/ 3846979 h 8646493"/>
              <a:gd name="connsiteX13-5173" fmla="*/ 1605951 w 5906847"/>
              <a:gd name="connsiteY13-5174" fmla="*/ 5873778 h 8646493"/>
              <a:gd name="connsiteX14-5175" fmla="*/ 853297 w 5906847"/>
              <a:gd name="connsiteY14-5176" fmla="*/ 6635126 h 8646493"/>
              <a:gd name="connsiteX15-5177" fmla="*/ 429310 w 5906847"/>
              <a:gd name="connsiteY15-5178" fmla="*/ 6508273 h 8646493"/>
              <a:gd name="connsiteX16-5179" fmla="*/ 91951 w 5906847"/>
              <a:gd name="connsiteY16-5180" fmla="*/ 5882475 h 8646493"/>
              <a:gd name="connsiteX17-5181" fmla="*/ 84247 w 5906847"/>
              <a:gd name="connsiteY17-5182" fmla="*/ 4540910 h 8646493"/>
              <a:gd name="connsiteX18-5183" fmla="*/ 82155 w 5906847"/>
              <a:gd name="connsiteY18-5184" fmla="*/ 4540915 h 8646493"/>
              <a:gd name="connsiteX19-5185" fmla="*/ 76169 w 5906847"/>
              <a:gd name="connsiteY19-5186" fmla="*/ 2724804 h 8646493"/>
              <a:gd name="connsiteX20-5187" fmla="*/ 0 w 5906847"/>
              <a:gd name="connsiteY20-5188" fmla="*/ 235616 h 8646493"/>
              <a:gd name="connsiteX21-5189" fmla="*/ 140252 w 5906847"/>
              <a:gd name="connsiteY21-5190" fmla="*/ 0 h 8646493"/>
              <a:gd name="connsiteX22-5191" fmla="*/ 143497 w 5906847"/>
              <a:gd name="connsiteY22-5192" fmla="*/ 136847 h 8646493"/>
              <a:gd name="connsiteX23-5193" fmla="*/ 230132 w 5906847"/>
              <a:gd name="connsiteY23-5194" fmla="*/ 3854806 h 8646493"/>
              <a:gd name="connsiteX24-5195" fmla="*/ 230546 w 5906847"/>
              <a:gd name="connsiteY24-5196" fmla="*/ 3854803 h 8646493"/>
              <a:gd name="connsiteX25-5197" fmla="*/ 242100 w 5906847"/>
              <a:gd name="connsiteY25-5198" fmla="*/ 5866683 h 8646493"/>
              <a:gd name="connsiteX26-5199" fmla="*/ 861501 w 5906847"/>
              <a:gd name="connsiteY26-5200" fmla="*/ 6479011 h 8646493"/>
              <a:gd name="connsiteX27-5201" fmla="*/ 1473831 w 5906847"/>
              <a:gd name="connsiteY27-5202" fmla="*/ 5859608 h 8646493"/>
              <a:gd name="connsiteX28-5203" fmla="*/ 1464576 w 5906847"/>
              <a:gd name="connsiteY28-5204" fmla="*/ 4247775 h 8646493"/>
              <a:gd name="connsiteX29-5205" fmla="*/ 1462730 w 5906847"/>
              <a:gd name="connsiteY29-5206" fmla="*/ 4247743 h 8646493"/>
              <a:gd name="connsiteX30-5207" fmla="*/ 1463196 w 5906847"/>
              <a:gd name="connsiteY30-5208" fmla="*/ 4241573 h 8646493"/>
              <a:gd name="connsiteX31-5209" fmla="*/ 1452218 w 5906847"/>
              <a:gd name="connsiteY31-5210" fmla="*/ 2330111 h 8646493"/>
              <a:gd name="connsiteX32-5211" fmla="*/ 1410373 w 5906847"/>
              <a:gd name="connsiteY32-5212" fmla="*/ 781031 h 8646493"/>
              <a:gd name="connsiteX33-5213" fmla="*/ 2146669 w 5906847"/>
              <a:gd name="connsiteY33-5214" fmla="*/ 3852 h 8646493"/>
              <a:gd name="connsiteX34-5215" fmla="*/ 2923846 w 5906847"/>
              <a:gd name="connsiteY34-5216" fmla="*/ 740147 h 8646493"/>
              <a:gd name="connsiteX35-5217" fmla="*/ 2967374 w 5906847"/>
              <a:gd name="connsiteY35-5218" fmla="*/ 2351426 h 8646493"/>
              <a:gd name="connsiteX36-5219" fmla="*/ 3024058 w 5906847"/>
              <a:gd name="connsiteY36-5220" fmla="*/ 4235519 h 8646493"/>
              <a:gd name="connsiteX37-5221" fmla="*/ 3147884 w 5906847"/>
              <a:gd name="connsiteY37-5222" fmla="*/ 7892887 h 8646493"/>
              <a:gd name="connsiteX38-5223" fmla="*/ 3782085 w 5906847"/>
              <a:gd name="connsiteY38-5224" fmla="*/ 8489873 h 8646493"/>
              <a:gd name="connsiteX39-5225" fmla="*/ 4379074 w 5906847"/>
              <a:gd name="connsiteY39-5226" fmla="*/ 7855673 h 8646493"/>
              <a:gd name="connsiteX40-5227" fmla="*/ 4345613 w 5906847"/>
              <a:gd name="connsiteY40-5228" fmla="*/ 6748573 h 8646493"/>
              <a:gd name="connsiteX41-5229" fmla="*/ 4343463 w 5906847"/>
              <a:gd name="connsiteY41-5230" fmla="*/ 6748635 h 8646493"/>
              <a:gd name="connsiteX42-5231" fmla="*/ 4327678 w 5906847"/>
              <a:gd name="connsiteY42-5232" fmla="*/ 6199725 h 8646493"/>
              <a:gd name="connsiteX43-5233" fmla="*/ 4268063 w 5906847"/>
              <a:gd name="connsiteY43-5234" fmla="*/ 4227389 h 8646493"/>
              <a:gd name="connsiteX44-5235" fmla="*/ 4269618 w 5906847"/>
              <a:gd name="connsiteY44-5236" fmla="*/ 4227343 h 8646493"/>
              <a:gd name="connsiteX45-5237" fmla="*/ 4237352 w 5906847"/>
              <a:gd name="connsiteY45-5238" fmla="*/ 3105269 h 8646493"/>
              <a:gd name="connsiteX46-5239" fmla="*/ 4972292 w 5906847"/>
              <a:gd name="connsiteY46-5240" fmla="*/ 2326810 h 8646493"/>
              <a:gd name="connsiteX47-5241" fmla="*/ 5399088 w 5906847"/>
              <a:gd name="connsiteY47-5242" fmla="*/ 2443875 h 8646493"/>
              <a:gd name="connsiteX48-5243" fmla="*/ 5750751 w 5906847"/>
              <a:gd name="connsiteY48-5244" fmla="*/ 3061747 h 8646493"/>
              <a:gd name="connsiteX49-5245" fmla="*/ 5754286 w 5906847"/>
              <a:gd name="connsiteY49-5246" fmla="*/ 3184697 h 8646493"/>
              <a:gd name="connsiteX50-5247" fmla="*/ 5757717 w 5906847"/>
              <a:gd name="connsiteY50-5248" fmla="*/ 3184590 h 8646493"/>
              <a:gd name="connsiteX51-5249" fmla="*/ 5811789 w 5906847"/>
              <a:gd name="connsiteY51-5250" fmla="*/ 4892541 h 8646493"/>
              <a:gd name="connsiteX52-5251" fmla="*/ 5868475 w 5906847"/>
              <a:gd name="connsiteY52-5252" fmla="*/ 6776633 h 8646493"/>
              <a:gd name="connsiteX53-5253" fmla="*/ 5906847 w 5906847"/>
              <a:gd name="connsiteY53-5254" fmla="*/ 7909324 h 8646493"/>
              <a:gd name="connsiteX54-5255" fmla="*/ 5763228 w 5906847"/>
              <a:gd name="connsiteY54-5256" fmla="*/ 8130477 h 8646493"/>
              <a:gd name="connsiteX55-5257" fmla="*/ 5725306 w 5906847"/>
              <a:gd name="connsiteY55-5258" fmla="*/ 6875874 h 8646493"/>
              <a:gd name="connsiteX56-5259" fmla="*/ 5601006 w 5906847"/>
              <a:gd name="connsiteY56-5260" fmla="*/ 3080990 h 8646493"/>
              <a:gd name="connsiteX57-5261" fmla="*/ 4967683 w 5906847"/>
              <a:gd name="connsiteY57-5262" fmla="*/ 2483071 h 8646493"/>
              <a:gd name="connsiteX58-5263" fmla="*/ 4369762 w 5906847"/>
              <a:gd name="connsiteY58-5264" fmla="*/ 3116397 h 8646493"/>
              <a:gd name="connsiteX59-5265" fmla="*/ 4416093 w 5906847"/>
              <a:gd name="connsiteY59-5266" fmla="*/ 4727593 h 8646493"/>
              <a:gd name="connsiteX60-5267" fmla="*/ 4417938 w 5906847"/>
              <a:gd name="connsiteY60-5268" fmla="*/ 4727581 h 8646493"/>
              <a:gd name="connsiteX61-5269" fmla="*/ 4417616 w 5906847"/>
              <a:gd name="connsiteY61-5270" fmla="*/ 4733760 h 8646493"/>
              <a:gd name="connsiteX62-5271" fmla="*/ 4449446 w 5906847"/>
              <a:gd name="connsiteY62-5272" fmla="*/ 5840717 h 8646493"/>
              <a:gd name="connsiteX63-5273" fmla="*/ 4450268 w 5906847"/>
              <a:gd name="connsiteY63-5274" fmla="*/ 5840691 h 8646493"/>
              <a:gd name="connsiteX64-5275" fmla="*/ 4511503 w 5906847"/>
              <a:gd name="connsiteY64-5276" fmla="*/ 7866607 h 8646493"/>
              <a:gd name="connsiteX65-5277" fmla="*/ 3777706 w 5906847"/>
              <a:gd name="connsiteY65-5278" fmla="*/ 8646141 h 8646493"/>
              <a:gd name="connsiteX66-5279" fmla="*/ 3350738 w 5906847"/>
              <a:gd name="connsiteY66-5280" fmla="*/ 8529702 h 8646493"/>
              <a:gd name="connsiteX0-5281" fmla="*/ 3350738 w 5906847"/>
              <a:gd name="connsiteY0-5282" fmla="*/ 8529702 h 8646493"/>
              <a:gd name="connsiteX1-5283" fmla="*/ 2998166 w 5906847"/>
              <a:gd name="connsiteY1-5284" fmla="*/ 7912348 h 8646493"/>
              <a:gd name="connsiteX2-5285" fmla="*/ 2943211 w 5906847"/>
              <a:gd name="connsiteY2-5286" fmla="*/ 6094167 h 8646493"/>
              <a:gd name="connsiteX3-5287" fmla="*/ 2880887 w 5906847"/>
              <a:gd name="connsiteY3-5288" fmla="*/ 4334760 h 8646493"/>
              <a:gd name="connsiteX4-5289" fmla="*/ 2834182 w 5906847"/>
              <a:gd name="connsiteY4-5290" fmla="*/ 2770148 h 8646493"/>
              <a:gd name="connsiteX5-5291" fmla="*/ 2774068 w 5906847"/>
              <a:gd name="connsiteY5-5292" fmla="*/ 759126 h 8646493"/>
              <a:gd name="connsiteX6-5293" fmla="*/ 2141784 w 5906847"/>
              <a:gd name="connsiteY6-5294" fmla="*/ 160107 h 8646493"/>
              <a:gd name="connsiteX7-5295" fmla="*/ 1542763 w 5906847"/>
              <a:gd name="connsiteY7-5296" fmla="*/ 792386 h 8646493"/>
              <a:gd name="connsiteX8-5297" fmla="*/ 1581571 w 5906847"/>
              <a:gd name="connsiteY8-5298" fmla="*/ 2228948 h 8646493"/>
              <a:gd name="connsiteX9-5299" fmla="*/ 1583677 w 5906847"/>
              <a:gd name="connsiteY9-5300" fmla="*/ 2228937 h 8646493"/>
              <a:gd name="connsiteX10-5301" fmla="*/ 1584246 w 5906847"/>
              <a:gd name="connsiteY10-5302" fmla="*/ 2327958 h 8646493"/>
              <a:gd name="connsiteX11-5303" fmla="*/ 1592968 w 5906847"/>
              <a:gd name="connsiteY11-5304" fmla="*/ 3846979 h 8646493"/>
              <a:gd name="connsiteX12-5305" fmla="*/ 1605951 w 5906847"/>
              <a:gd name="connsiteY12-5306" fmla="*/ 5873778 h 8646493"/>
              <a:gd name="connsiteX13-5307" fmla="*/ 853297 w 5906847"/>
              <a:gd name="connsiteY13-5308" fmla="*/ 6635126 h 8646493"/>
              <a:gd name="connsiteX14-5309" fmla="*/ 429310 w 5906847"/>
              <a:gd name="connsiteY14-5310" fmla="*/ 6508273 h 8646493"/>
              <a:gd name="connsiteX15-5311" fmla="*/ 91951 w 5906847"/>
              <a:gd name="connsiteY15-5312" fmla="*/ 5882475 h 8646493"/>
              <a:gd name="connsiteX16-5313" fmla="*/ 84247 w 5906847"/>
              <a:gd name="connsiteY16-5314" fmla="*/ 4540910 h 8646493"/>
              <a:gd name="connsiteX17-5315" fmla="*/ 82155 w 5906847"/>
              <a:gd name="connsiteY17-5316" fmla="*/ 4540915 h 8646493"/>
              <a:gd name="connsiteX18-5317" fmla="*/ 76169 w 5906847"/>
              <a:gd name="connsiteY18-5318" fmla="*/ 2724804 h 8646493"/>
              <a:gd name="connsiteX19-5319" fmla="*/ 0 w 5906847"/>
              <a:gd name="connsiteY19-5320" fmla="*/ 235616 h 8646493"/>
              <a:gd name="connsiteX20-5321" fmla="*/ 140252 w 5906847"/>
              <a:gd name="connsiteY20-5322" fmla="*/ 0 h 8646493"/>
              <a:gd name="connsiteX21-5323" fmla="*/ 143497 w 5906847"/>
              <a:gd name="connsiteY21-5324" fmla="*/ 136847 h 8646493"/>
              <a:gd name="connsiteX22-5325" fmla="*/ 230132 w 5906847"/>
              <a:gd name="connsiteY22-5326" fmla="*/ 3854806 h 8646493"/>
              <a:gd name="connsiteX23-5327" fmla="*/ 230546 w 5906847"/>
              <a:gd name="connsiteY23-5328" fmla="*/ 3854803 h 8646493"/>
              <a:gd name="connsiteX24-5329" fmla="*/ 242100 w 5906847"/>
              <a:gd name="connsiteY24-5330" fmla="*/ 5866683 h 8646493"/>
              <a:gd name="connsiteX25-5331" fmla="*/ 861501 w 5906847"/>
              <a:gd name="connsiteY25-5332" fmla="*/ 6479011 h 8646493"/>
              <a:gd name="connsiteX26-5333" fmla="*/ 1473831 w 5906847"/>
              <a:gd name="connsiteY26-5334" fmla="*/ 5859608 h 8646493"/>
              <a:gd name="connsiteX27-5335" fmla="*/ 1464576 w 5906847"/>
              <a:gd name="connsiteY27-5336" fmla="*/ 4247775 h 8646493"/>
              <a:gd name="connsiteX28-5337" fmla="*/ 1462730 w 5906847"/>
              <a:gd name="connsiteY28-5338" fmla="*/ 4247743 h 8646493"/>
              <a:gd name="connsiteX29-5339" fmla="*/ 1463196 w 5906847"/>
              <a:gd name="connsiteY29-5340" fmla="*/ 4241573 h 8646493"/>
              <a:gd name="connsiteX30-5341" fmla="*/ 1452218 w 5906847"/>
              <a:gd name="connsiteY30-5342" fmla="*/ 2330111 h 8646493"/>
              <a:gd name="connsiteX31-5343" fmla="*/ 1410373 w 5906847"/>
              <a:gd name="connsiteY31-5344" fmla="*/ 781031 h 8646493"/>
              <a:gd name="connsiteX32-5345" fmla="*/ 2146669 w 5906847"/>
              <a:gd name="connsiteY32-5346" fmla="*/ 3852 h 8646493"/>
              <a:gd name="connsiteX33-5347" fmla="*/ 2923846 w 5906847"/>
              <a:gd name="connsiteY33-5348" fmla="*/ 740147 h 8646493"/>
              <a:gd name="connsiteX34-5349" fmla="*/ 2967374 w 5906847"/>
              <a:gd name="connsiteY34-5350" fmla="*/ 2351426 h 8646493"/>
              <a:gd name="connsiteX35-5351" fmla="*/ 3024058 w 5906847"/>
              <a:gd name="connsiteY35-5352" fmla="*/ 4235519 h 8646493"/>
              <a:gd name="connsiteX36-5353" fmla="*/ 3147884 w 5906847"/>
              <a:gd name="connsiteY36-5354" fmla="*/ 7892887 h 8646493"/>
              <a:gd name="connsiteX37-5355" fmla="*/ 3782085 w 5906847"/>
              <a:gd name="connsiteY37-5356" fmla="*/ 8489873 h 8646493"/>
              <a:gd name="connsiteX38-5357" fmla="*/ 4379074 w 5906847"/>
              <a:gd name="connsiteY38-5358" fmla="*/ 7855673 h 8646493"/>
              <a:gd name="connsiteX39-5359" fmla="*/ 4345613 w 5906847"/>
              <a:gd name="connsiteY39-5360" fmla="*/ 6748573 h 8646493"/>
              <a:gd name="connsiteX40-5361" fmla="*/ 4343463 w 5906847"/>
              <a:gd name="connsiteY40-5362" fmla="*/ 6748635 h 8646493"/>
              <a:gd name="connsiteX41-5363" fmla="*/ 4327678 w 5906847"/>
              <a:gd name="connsiteY41-5364" fmla="*/ 6199725 h 8646493"/>
              <a:gd name="connsiteX42-5365" fmla="*/ 4268063 w 5906847"/>
              <a:gd name="connsiteY42-5366" fmla="*/ 4227389 h 8646493"/>
              <a:gd name="connsiteX43-5367" fmla="*/ 4269618 w 5906847"/>
              <a:gd name="connsiteY43-5368" fmla="*/ 4227343 h 8646493"/>
              <a:gd name="connsiteX44-5369" fmla="*/ 4237352 w 5906847"/>
              <a:gd name="connsiteY44-5370" fmla="*/ 3105269 h 8646493"/>
              <a:gd name="connsiteX45-5371" fmla="*/ 4972292 w 5906847"/>
              <a:gd name="connsiteY45-5372" fmla="*/ 2326810 h 8646493"/>
              <a:gd name="connsiteX46-5373" fmla="*/ 5399088 w 5906847"/>
              <a:gd name="connsiteY46-5374" fmla="*/ 2443875 h 8646493"/>
              <a:gd name="connsiteX47-5375" fmla="*/ 5750751 w 5906847"/>
              <a:gd name="connsiteY47-5376" fmla="*/ 3061747 h 8646493"/>
              <a:gd name="connsiteX48-5377" fmla="*/ 5754286 w 5906847"/>
              <a:gd name="connsiteY48-5378" fmla="*/ 3184697 h 8646493"/>
              <a:gd name="connsiteX49-5379" fmla="*/ 5757717 w 5906847"/>
              <a:gd name="connsiteY49-5380" fmla="*/ 3184590 h 8646493"/>
              <a:gd name="connsiteX50-5381" fmla="*/ 5811789 w 5906847"/>
              <a:gd name="connsiteY50-5382" fmla="*/ 4892541 h 8646493"/>
              <a:gd name="connsiteX51-5383" fmla="*/ 5868475 w 5906847"/>
              <a:gd name="connsiteY51-5384" fmla="*/ 6776633 h 8646493"/>
              <a:gd name="connsiteX52-5385" fmla="*/ 5906847 w 5906847"/>
              <a:gd name="connsiteY52-5386" fmla="*/ 7909324 h 8646493"/>
              <a:gd name="connsiteX53-5387" fmla="*/ 5763228 w 5906847"/>
              <a:gd name="connsiteY53-5388" fmla="*/ 8130477 h 8646493"/>
              <a:gd name="connsiteX54-5389" fmla="*/ 5725306 w 5906847"/>
              <a:gd name="connsiteY54-5390" fmla="*/ 6875874 h 8646493"/>
              <a:gd name="connsiteX55-5391" fmla="*/ 5601006 w 5906847"/>
              <a:gd name="connsiteY55-5392" fmla="*/ 3080990 h 8646493"/>
              <a:gd name="connsiteX56-5393" fmla="*/ 4967683 w 5906847"/>
              <a:gd name="connsiteY56-5394" fmla="*/ 2483071 h 8646493"/>
              <a:gd name="connsiteX57-5395" fmla="*/ 4369762 w 5906847"/>
              <a:gd name="connsiteY57-5396" fmla="*/ 3116397 h 8646493"/>
              <a:gd name="connsiteX58-5397" fmla="*/ 4416093 w 5906847"/>
              <a:gd name="connsiteY58-5398" fmla="*/ 4727593 h 8646493"/>
              <a:gd name="connsiteX59-5399" fmla="*/ 4417938 w 5906847"/>
              <a:gd name="connsiteY59-5400" fmla="*/ 4727581 h 8646493"/>
              <a:gd name="connsiteX60-5401" fmla="*/ 4417616 w 5906847"/>
              <a:gd name="connsiteY60-5402" fmla="*/ 4733760 h 8646493"/>
              <a:gd name="connsiteX61-5403" fmla="*/ 4449446 w 5906847"/>
              <a:gd name="connsiteY61-5404" fmla="*/ 5840717 h 8646493"/>
              <a:gd name="connsiteX62-5405" fmla="*/ 4450268 w 5906847"/>
              <a:gd name="connsiteY62-5406" fmla="*/ 5840691 h 8646493"/>
              <a:gd name="connsiteX63-5407" fmla="*/ 4511503 w 5906847"/>
              <a:gd name="connsiteY63-5408" fmla="*/ 7866607 h 8646493"/>
              <a:gd name="connsiteX64-5409" fmla="*/ 3777706 w 5906847"/>
              <a:gd name="connsiteY64-5410" fmla="*/ 8646141 h 8646493"/>
              <a:gd name="connsiteX65-5411" fmla="*/ 3350738 w 5906847"/>
              <a:gd name="connsiteY65-5412" fmla="*/ 8529702 h 86464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7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rgbClr val="00A1DA">
              <a:alpha val="6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65261" tIns="32630" rIns="65261" bIns="3263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800" kern="0">
              <a:solidFill>
                <a:schemeClr val="tx1">
                  <a:lumMod val="85000"/>
                  <a:lumOff val="15000"/>
                </a:schemeClr>
              </a:solidFill>
              <a:latin typeface="Calibri" panose="020F0502020204030204"/>
            </a:endParaRPr>
          </a:p>
        </p:txBody>
      </p:sp>
      <p:grpSp>
        <p:nvGrpSpPr>
          <p:cNvPr id="68" name="组合 67"/>
          <p:cNvGrpSpPr/>
          <p:nvPr>
            <p:custDataLst>
              <p:tags r:id="rId17"/>
            </p:custDataLst>
          </p:nvPr>
        </p:nvGrpSpPr>
        <p:grpSpPr bwMode="auto">
          <a:xfrm>
            <a:off x="5286319" y="1466816"/>
            <a:ext cx="1148683" cy="1943916"/>
            <a:chOff x="2305215" y="1779503"/>
            <a:chExt cx="1609784" cy="2720855"/>
          </a:xfrm>
        </p:grpSpPr>
        <p:grpSp>
          <p:nvGrpSpPr>
            <p:cNvPr id="69" name="组合 82"/>
            <p:cNvGrpSpPr/>
            <p:nvPr/>
          </p:nvGrpSpPr>
          <p:grpSpPr bwMode="auto">
            <a:xfrm>
              <a:off x="3120480" y="3707311"/>
              <a:ext cx="794519" cy="793047"/>
              <a:chOff x="3120480" y="3707311"/>
              <a:chExt cx="794519" cy="793047"/>
            </a:xfrm>
          </p:grpSpPr>
          <p:sp>
            <p:nvSpPr>
              <p:cNvPr id="71" name="椭圆 70"/>
              <p:cNvSpPr/>
              <p:nvPr>
                <p:custDataLst>
                  <p:tags r:id="rId18"/>
                </p:custDataLst>
              </p:nvPr>
            </p:nvSpPr>
            <p:spPr>
              <a:xfrm>
                <a:off x="3119843" y="3706791"/>
                <a:ext cx="795156" cy="793567"/>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06</a:t>
                </a:r>
                <a:endParaRPr lang="zh-CN" altLang="en-US" sz="1600" b="1" kern="0" dirty="0">
                  <a:solidFill>
                    <a:schemeClr val="bg1"/>
                  </a:solidFill>
                  <a:latin typeface="Arial Rounded MT Bold" panose="020F0704030504030204" pitchFamily="34" charset="0"/>
                </a:endParaRPr>
              </a:p>
            </p:txBody>
          </p:sp>
          <p:sp>
            <p:nvSpPr>
              <p:cNvPr id="72" name="椭圆 1"/>
              <p:cNvSpPr/>
              <p:nvPr>
                <p:custDataLst>
                  <p:tags r:id="rId19"/>
                </p:custDataLst>
              </p:nvPr>
            </p:nvSpPr>
            <p:spPr>
              <a:xfrm rot="16200000">
                <a:off x="3382515" y="3575852"/>
                <a:ext cx="268225"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70" name="TextBox 90"/>
            <p:cNvSpPr txBox="1"/>
            <p:nvPr>
              <p:custDataLst>
                <p:tags r:id="rId20"/>
              </p:custDataLst>
            </p:nvPr>
          </p:nvSpPr>
          <p:spPr>
            <a:xfrm rot="3360000">
              <a:off x="1613656" y="2471061"/>
              <a:ext cx="1976680" cy="593563"/>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一水多用，环保又节能。</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custDataLst>
              <p:tags r:id="rId21"/>
            </p:custDataLst>
          </p:nvPr>
        </p:nvGrpSpPr>
        <p:grpSpPr bwMode="auto">
          <a:xfrm>
            <a:off x="4741036" y="1884737"/>
            <a:ext cx="1124307" cy="1903594"/>
            <a:chOff x="1541169" y="2363836"/>
            <a:chExt cx="1576368" cy="2664731"/>
          </a:xfrm>
        </p:grpSpPr>
        <p:grpSp>
          <p:nvGrpSpPr>
            <p:cNvPr id="74" name="组合 87"/>
            <p:cNvGrpSpPr/>
            <p:nvPr/>
          </p:nvGrpSpPr>
          <p:grpSpPr bwMode="auto">
            <a:xfrm>
              <a:off x="2324489" y="4234048"/>
              <a:ext cx="793048" cy="794519"/>
              <a:chOff x="2324489" y="4234048"/>
              <a:chExt cx="793048" cy="794519"/>
            </a:xfrm>
          </p:grpSpPr>
          <p:sp>
            <p:nvSpPr>
              <p:cNvPr id="76" name="椭圆 75"/>
              <p:cNvSpPr/>
              <p:nvPr>
                <p:custDataLst>
                  <p:tags r:id="rId22"/>
                </p:custDataLst>
              </p:nvPr>
            </p:nvSpPr>
            <p:spPr>
              <a:xfrm>
                <a:off x="2325180" y="4233319"/>
                <a:ext cx="792357" cy="795248"/>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05</a:t>
                </a:r>
                <a:endParaRPr lang="zh-CN" altLang="en-US" sz="1600" b="1" kern="0" dirty="0">
                  <a:solidFill>
                    <a:schemeClr val="bg1"/>
                  </a:solidFill>
                  <a:latin typeface="Arial Rounded MT Bold" panose="020F0704030504030204" pitchFamily="34" charset="0"/>
                </a:endParaRPr>
              </a:p>
            </p:txBody>
          </p:sp>
          <p:sp>
            <p:nvSpPr>
              <p:cNvPr id="77" name="椭圆 1"/>
              <p:cNvSpPr/>
              <p:nvPr>
                <p:custDataLst>
                  <p:tags r:id="rId23"/>
                </p:custDataLst>
              </p:nvPr>
            </p:nvSpPr>
            <p:spPr>
              <a:xfrm rot="16200000">
                <a:off x="2587230"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75" name="TextBox 90"/>
            <p:cNvSpPr txBox="1"/>
            <p:nvPr>
              <p:custDataLst>
                <p:tags r:id="rId24"/>
              </p:custDataLst>
            </p:nvPr>
          </p:nvSpPr>
          <p:spPr>
            <a:xfrm rot="3360000">
              <a:off x="856299" y="3048705"/>
              <a:ext cx="1961802" cy="592063"/>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珍爱生命，请节约用水。</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8" name="组合 77"/>
          <p:cNvGrpSpPr/>
          <p:nvPr>
            <p:custDataLst>
              <p:tags r:id="rId25"/>
            </p:custDataLst>
          </p:nvPr>
        </p:nvGrpSpPr>
        <p:grpSpPr bwMode="auto">
          <a:xfrm>
            <a:off x="6450857" y="2455964"/>
            <a:ext cx="1109663" cy="1924368"/>
            <a:chOff x="3937068" y="3164389"/>
            <a:chExt cx="1555789" cy="2693376"/>
          </a:xfrm>
        </p:grpSpPr>
        <p:grpSp>
          <p:nvGrpSpPr>
            <p:cNvPr id="79" name="组合 92"/>
            <p:cNvGrpSpPr/>
            <p:nvPr/>
          </p:nvGrpSpPr>
          <p:grpSpPr bwMode="auto">
            <a:xfrm>
              <a:off x="3937068" y="3164389"/>
              <a:ext cx="793048" cy="793048"/>
              <a:chOff x="3937068" y="3164389"/>
              <a:chExt cx="793048" cy="793048"/>
            </a:xfrm>
          </p:grpSpPr>
          <p:sp>
            <p:nvSpPr>
              <p:cNvPr id="81" name="椭圆 80"/>
              <p:cNvSpPr/>
              <p:nvPr>
                <p:custDataLst>
                  <p:tags r:id="rId26"/>
                </p:custDataLst>
              </p:nvPr>
            </p:nvSpPr>
            <p:spPr>
              <a:xfrm>
                <a:off x="3937068" y="3164389"/>
                <a:ext cx="792334" cy="793532"/>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07</a:t>
                </a:r>
                <a:endParaRPr lang="zh-CN" altLang="en-US" sz="1600" b="1" kern="0" dirty="0">
                  <a:solidFill>
                    <a:schemeClr val="bg1"/>
                  </a:solidFill>
                  <a:latin typeface="Arial Rounded MT Bold" panose="020F0704030504030204" pitchFamily="34" charset="0"/>
                </a:endParaRPr>
              </a:p>
            </p:txBody>
          </p:sp>
          <p:sp>
            <p:nvSpPr>
              <p:cNvPr id="82" name="椭圆 1"/>
              <p:cNvSpPr/>
              <p:nvPr>
                <p:custDataLst>
                  <p:tags r:id="rId27"/>
                </p:custDataLst>
              </p:nvPr>
            </p:nvSpPr>
            <p:spPr>
              <a:xfrm rot="16200000">
                <a:off x="4198334" y="3034903"/>
                <a:ext cx="268213"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80" name="TextBox 90"/>
            <p:cNvSpPr txBox="1"/>
            <p:nvPr>
              <p:custDataLst>
                <p:tags r:id="rId28"/>
              </p:custDataLst>
            </p:nvPr>
          </p:nvSpPr>
          <p:spPr>
            <a:xfrm rot="3360000">
              <a:off x="4172098" y="4537006"/>
              <a:ext cx="2049472" cy="592045"/>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rPr>
                <a:t>水是生命之源，节约用水。</a:t>
              </a:r>
              <a:endParaRPr lang="zh-CN" altLang="en-US"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custDataLst>
              <p:tags r:id="rId29"/>
            </p:custDataLst>
          </p:nvPr>
        </p:nvGrpSpPr>
        <p:grpSpPr bwMode="auto">
          <a:xfrm>
            <a:off x="7018253" y="2071563"/>
            <a:ext cx="1143635" cy="2083436"/>
            <a:chOff x="4733059" y="2625882"/>
            <a:chExt cx="1603732" cy="2917175"/>
          </a:xfrm>
        </p:grpSpPr>
        <p:grpSp>
          <p:nvGrpSpPr>
            <p:cNvPr id="84" name="组合 97"/>
            <p:cNvGrpSpPr/>
            <p:nvPr/>
          </p:nvGrpSpPr>
          <p:grpSpPr bwMode="auto">
            <a:xfrm>
              <a:off x="4733059" y="2625882"/>
              <a:ext cx="793047" cy="794519"/>
              <a:chOff x="4733059" y="2625882"/>
              <a:chExt cx="793047" cy="794519"/>
            </a:xfrm>
          </p:grpSpPr>
          <p:sp>
            <p:nvSpPr>
              <p:cNvPr id="86" name="椭圆 85"/>
              <p:cNvSpPr/>
              <p:nvPr>
                <p:custDataLst>
                  <p:tags r:id="rId30"/>
                </p:custDataLst>
              </p:nvPr>
            </p:nvSpPr>
            <p:spPr>
              <a:xfrm>
                <a:off x="4733059" y="2625882"/>
                <a:ext cx="792487" cy="793849"/>
              </a:xfrm>
              <a:prstGeom prst="ellipse">
                <a:avLst/>
              </a:prstGeom>
              <a:solidFill>
                <a:srgbClr val="00A1DA">
                  <a:alpha val="60000"/>
                </a:srgb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08</a:t>
                </a:r>
                <a:endParaRPr lang="zh-CN" altLang="en-US" sz="1600" b="1" kern="0" dirty="0">
                  <a:solidFill>
                    <a:schemeClr val="bg1"/>
                  </a:solidFill>
                  <a:latin typeface="Arial Rounded MT Bold" panose="020F0704030504030204" pitchFamily="34" charset="0"/>
                </a:endParaRPr>
              </a:p>
            </p:txBody>
          </p:sp>
          <p:sp>
            <p:nvSpPr>
              <p:cNvPr id="87" name="椭圆 1"/>
              <p:cNvSpPr/>
              <p:nvPr>
                <p:custDataLst>
                  <p:tags r:id="rId31"/>
                </p:custDataLst>
              </p:nvPr>
            </p:nvSpPr>
            <p:spPr>
              <a:xfrm rot="16200000">
                <a:off x="4995142" y="2495608"/>
                <a:ext cx="266733" cy="57491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tx1">
                      <a:lumMod val="85000"/>
                      <a:lumOff val="15000"/>
                    </a:schemeClr>
                  </a:solidFill>
                </a:endParaRPr>
              </a:p>
            </p:txBody>
          </p:sp>
        </p:grpSp>
        <p:sp>
          <p:nvSpPr>
            <p:cNvPr id="85" name="TextBox 90"/>
            <p:cNvSpPr txBox="1"/>
            <p:nvPr>
              <p:custDataLst>
                <p:tags r:id="rId32"/>
              </p:custDataLst>
            </p:nvPr>
          </p:nvSpPr>
          <p:spPr>
            <a:xfrm rot="3360000">
              <a:off x="4885310" y="4091576"/>
              <a:ext cx="2310800" cy="592161"/>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rPr>
                <a:t>节约用水，利在当代，功在千秋。</a:t>
              </a:r>
              <a:endParaRPr lang="zh-CN" altLang="en-US" sz="8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down)">
                                      <p:cBhvr>
                                        <p:cTn id="15" dur="500"/>
                                        <p:tgtEl>
                                          <p:spTgt spid="52"/>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up)">
                                      <p:cBhvr>
                                        <p:cTn id="23" dur="500"/>
                                        <p:tgtEl>
                                          <p:spTgt spid="5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down)">
                                      <p:cBhvr>
                                        <p:cTn id="35" dur="500"/>
                                        <p:tgtEl>
                                          <p:spTgt spid="73"/>
                                        </p:tgtEl>
                                      </p:cBhvr>
                                    </p:animEffect>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up)">
                                      <p:cBhvr>
                                        <p:cTn id="43" dur="500"/>
                                        <p:tgtEl>
                                          <p:spTgt spid="78"/>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wipe(up)">
                                      <p:cBhvr>
                                        <p:cTn id="4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43300" y="376555"/>
            <a:ext cx="1889125" cy="368300"/>
          </a:xfrm>
          <a:prstGeom prst="rect">
            <a:avLst/>
          </a:prstGeom>
          <a:noFill/>
        </p:spPr>
        <p:txBody>
          <a:bodyPr wrap="square" rtlCol="0">
            <a:spAutoFit/>
          </a:bodyPr>
          <a:lstStyle/>
          <a:p>
            <a:pPr algn="ctr"/>
            <a:r>
              <a:rPr lang="zh-CN" altLang="en-US" sz="1800" dirty="0" smtClean="0">
                <a:solidFill>
                  <a:schemeClr val="accent1">
                    <a:lumMod val="50000"/>
                  </a:schemeClr>
                </a:solidFill>
                <a:latin typeface="黑体" panose="02010609060101010101" charset="-122"/>
                <a:ea typeface="黑体" panose="02010609060101010101" charset="-122"/>
              </a:rPr>
              <a:t>节约用水的方法</a:t>
            </a:r>
            <a:endParaRPr lang="zh-CN" altLang="en-US" sz="1800" dirty="0" smtClean="0">
              <a:solidFill>
                <a:schemeClr val="accent1">
                  <a:lumMod val="50000"/>
                </a:schemeClr>
              </a:solidFill>
              <a:latin typeface="黑体" panose="02010609060101010101" charset="-122"/>
              <a:ea typeface="黑体" panose="02010609060101010101" charset="-122"/>
            </a:endParaRPr>
          </a:p>
        </p:txBody>
      </p:sp>
      <p:grpSp>
        <p:nvGrpSpPr>
          <p:cNvPr id="6" name="组合 5"/>
          <p:cNvGrpSpPr/>
          <p:nvPr>
            <p:custDataLst>
              <p:tags r:id="rId1"/>
            </p:custDataLst>
          </p:nvPr>
        </p:nvGrpSpPr>
        <p:grpSpPr>
          <a:xfrm>
            <a:off x="6018415" y="1358910"/>
            <a:ext cx="2121262" cy="1809669"/>
            <a:chOff x="4827901" y="1313117"/>
            <a:chExt cx="2121262" cy="1809669"/>
          </a:xfrm>
        </p:grpSpPr>
        <p:grpSp>
          <p:nvGrpSpPr>
            <p:cNvPr id="7" name="组合 6"/>
            <p:cNvGrpSpPr/>
            <p:nvPr/>
          </p:nvGrpSpPr>
          <p:grpSpPr>
            <a:xfrm>
              <a:off x="4827901" y="1313117"/>
              <a:ext cx="2121262" cy="1695786"/>
              <a:chOff x="4827901" y="1313117"/>
              <a:chExt cx="2121262" cy="1695786"/>
            </a:xfrm>
          </p:grpSpPr>
          <p:grpSp>
            <p:nvGrpSpPr>
              <p:cNvPr id="11" name="组合 10"/>
              <p:cNvGrpSpPr/>
              <p:nvPr/>
            </p:nvGrpSpPr>
            <p:grpSpPr>
              <a:xfrm>
                <a:off x="4827901" y="1322521"/>
                <a:ext cx="2121262" cy="1686382"/>
                <a:chOff x="1412062" y="1205784"/>
                <a:chExt cx="2828349" cy="2248509"/>
              </a:xfrm>
            </p:grpSpPr>
            <p:sp>
              <p:nvSpPr>
                <p:cNvPr id="14" name="圆角矩形 13"/>
                <p:cNvSpPr/>
                <p:nvPr>
                  <p:custDataLst>
                    <p:tags r:id="rId2"/>
                  </p:custDataLst>
                </p:nvPr>
              </p:nvSpPr>
              <p:spPr>
                <a:xfrm rot="18900000">
                  <a:off x="1412062" y="1872236"/>
                  <a:ext cx="2828349" cy="1582057"/>
                </a:xfrm>
                <a:prstGeom prst="roundRect">
                  <a:avLst>
                    <a:gd name="adj" fmla="val 10245"/>
                  </a:avLst>
                </a:prstGeom>
                <a:solidFill>
                  <a:srgbClr val="00A1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任意多边形 14"/>
                <p:cNvSpPr/>
                <p:nvPr>
                  <p:custDataLst>
                    <p:tags r:id="rId3"/>
                  </p:custDataLst>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2" name="文本框 38"/>
              <p:cNvSpPr txBox="1"/>
              <p:nvPr>
                <p:custDataLst>
                  <p:tags r:id="rId4"/>
                </p:custDataLst>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85000"/>
                        <a:lumOff val="15000"/>
                      </a:schemeClr>
                    </a:solidFill>
                  </a:rPr>
                  <a:t>D</a:t>
                </a:r>
                <a:endParaRPr lang="zh-CN" altLang="en-US" sz="3300" b="1" dirty="0">
                  <a:solidFill>
                    <a:schemeClr val="tx1">
                      <a:lumMod val="85000"/>
                      <a:lumOff val="15000"/>
                    </a:schemeClr>
                  </a:solidFill>
                </a:endParaRPr>
              </a:p>
            </p:txBody>
          </p:sp>
          <p:sp>
            <p:nvSpPr>
              <p:cNvPr id="13" name="文本框 66"/>
              <p:cNvSpPr txBox="1"/>
              <p:nvPr>
                <p:custDataLst>
                  <p:tags r:id="rId5"/>
                </p:custDataLst>
              </p:nvPr>
            </p:nvSpPr>
            <p:spPr>
              <a:xfrm rot="18900000">
                <a:off x="5345224" y="1927881"/>
                <a:ext cx="1074743" cy="991870"/>
              </a:xfrm>
              <a:prstGeom prst="rect">
                <a:avLst/>
              </a:prstGeom>
              <a:noFill/>
            </p:spPr>
            <p:txBody>
              <a:bodyPr wrap="square" lIns="68580" tIns="34290" rIns="68580" bIns="34290" rtlCol="0">
                <a:spAutoFit/>
              </a:bodyPr>
              <a:lstStyle/>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一水多用，环保节水法。洗菜水、洗澡水、洗碗水浇花。淘米水、煮面水洗碗筷。</a:t>
                </a:r>
                <a:endParaRPr lang="zh-CN" altLang="en-US" sz="800" dirty="0">
                  <a:solidFill>
                    <a:srgbClr val="002060"/>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节水指数：</a:t>
                </a:r>
                <a:r>
                  <a:rPr lang="en-US" altLang="zh-CN" sz="800" dirty="0">
                    <a:solidFill>
                      <a:srgbClr val="002060"/>
                    </a:solidFill>
                    <a:latin typeface="微软雅黑" panose="020B0503020204020204" pitchFamily="34" charset="-122"/>
                    <a:ea typeface="微软雅黑" panose="020B0503020204020204" pitchFamily="34" charset="-122"/>
                  </a:rPr>
                  <a:t>***</a:t>
                </a:r>
                <a:endParaRPr lang="en-US" altLang="zh-CN" sz="800" dirty="0">
                  <a:solidFill>
                    <a:srgbClr val="00206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rot="18900000">
              <a:off x="5383836" y="2880384"/>
              <a:ext cx="190662" cy="242402"/>
              <a:chOff x="3290888" y="533400"/>
              <a:chExt cx="427038" cy="542925"/>
            </a:xfrm>
            <a:solidFill>
              <a:schemeClr val="bg1"/>
            </a:solidFill>
          </p:grpSpPr>
          <p:sp>
            <p:nvSpPr>
              <p:cNvPr id="9" name="Freeform 25"/>
              <p:cNvSpPr/>
              <p:nvPr>
                <p:custDataLst>
                  <p:tags r:id="rId6"/>
                </p:custDataLst>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0" name="Freeform 26"/>
              <p:cNvSpPr>
                <a:spLocks noEditPoints="1"/>
              </p:cNvSpPr>
              <p:nvPr>
                <p:custDataLst>
                  <p:tags r:id="rId7"/>
                </p:custDataLst>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16" name="组合 15"/>
          <p:cNvGrpSpPr/>
          <p:nvPr>
            <p:custDataLst>
              <p:tags r:id="rId8"/>
            </p:custDataLst>
          </p:nvPr>
        </p:nvGrpSpPr>
        <p:grpSpPr>
          <a:xfrm>
            <a:off x="4165367" y="1282665"/>
            <a:ext cx="2090553" cy="1805452"/>
            <a:chOff x="3642002" y="1313118"/>
            <a:chExt cx="2090553" cy="1805452"/>
          </a:xfrm>
        </p:grpSpPr>
        <p:grpSp>
          <p:nvGrpSpPr>
            <p:cNvPr id="17" name="组合 16"/>
            <p:cNvGrpSpPr/>
            <p:nvPr/>
          </p:nvGrpSpPr>
          <p:grpSpPr>
            <a:xfrm>
              <a:off x="3642002" y="1322521"/>
              <a:ext cx="2090553" cy="1675524"/>
              <a:chOff x="1447011" y="1205784"/>
              <a:chExt cx="2787404" cy="2234032"/>
            </a:xfrm>
          </p:grpSpPr>
          <p:sp>
            <p:nvSpPr>
              <p:cNvPr id="24" name="圆角矩形 23"/>
              <p:cNvSpPr/>
              <p:nvPr>
                <p:custDataLst>
                  <p:tags r:id="rId9"/>
                </p:custDataLst>
              </p:nvPr>
            </p:nvSpPr>
            <p:spPr>
              <a:xfrm rot="18900000">
                <a:off x="1447011" y="1857759"/>
                <a:ext cx="2787404" cy="1582057"/>
              </a:xfrm>
              <a:prstGeom prst="roundRect">
                <a:avLst>
                  <a:gd name="adj" fmla="val 10245"/>
                </a:avLst>
              </a:prstGeom>
              <a:solidFill>
                <a:srgbClr val="00A1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任意多边形 24"/>
              <p:cNvSpPr/>
              <p:nvPr>
                <p:custDataLst>
                  <p:tags r:id="rId10"/>
                </p:custDataLst>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8" name="文本框 37"/>
            <p:cNvSpPr txBox="1"/>
            <p:nvPr>
              <p:custDataLst>
                <p:tags r:id="rId11"/>
              </p:custDataLst>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85000"/>
                      <a:lumOff val="15000"/>
                    </a:schemeClr>
                  </a:solidFill>
                </a:rPr>
                <a:t>C</a:t>
              </a:r>
              <a:endParaRPr lang="zh-CN" altLang="en-US" sz="3300" b="1" dirty="0">
                <a:solidFill>
                  <a:schemeClr val="tx1">
                    <a:lumMod val="85000"/>
                    <a:lumOff val="15000"/>
                  </a:schemeClr>
                </a:solidFill>
              </a:endParaRPr>
            </a:p>
          </p:txBody>
        </p:sp>
        <p:grpSp>
          <p:nvGrpSpPr>
            <p:cNvPr id="19" name="组合 18"/>
            <p:cNvGrpSpPr/>
            <p:nvPr/>
          </p:nvGrpSpPr>
          <p:grpSpPr>
            <a:xfrm rot="18900000">
              <a:off x="4099391" y="2853127"/>
              <a:ext cx="265444" cy="265443"/>
              <a:chOff x="5821363" y="5846763"/>
              <a:chExt cx="541338" cy="541337"/>
            </a:xfrm>
            <a:solidFill>
              <a:schemeClr val="bg1"/>
            </a:solidFill>
          </p:grpSpPr>
          <p:sp>
            <p:nvSpPr>
              <p:cNvPr id="21" name="Freeform 61"/>
              <p:cNvSpPr>
                <a:spLocks noEditPoints="1"/>
              </p:cNvSpPr>
              <p:nvPr>
                <p:custDataLst>
                  <p:tags r:id="rId12"/>
                </p:custDataLst>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2" name="Rectangle 62"/>
              <p:cNvSpPr>
                <a:spLocks noChangeArrowheads="1"/>
              </p:cNvSpPr>
              <p:nvPr>
                <p:custDataLst>
                  <p:tags r:id="rId13"/>
                </p:custDataLst>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3" name="Freeform 63"/>
              <p:cNvSpPr/>
              <p:nvPr>
                <p:custDataLst>
                  <p:tags r:id="rId14"/>
                </p:custDataLst>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20" name="文本框 65"/>
            <p:cNvSpPr txBox="1"/>
            <p:nvPr>
              <p:custDataLst>
                <p:tags r:id="rId15"/>
              </p:custDataLst>
            </p:nvPr>
          </p:nvSpPr>
          <p:spPr>
            <a:xfrm rot="18900000">
              <a:off x="4141707" y="1908194"/>
              <a:ext cx="1074743" cy="991870"/>
            </a:xfrm>
            <a:prstGeom prst="rect">
              <a:avLst/>
            </a:prstGeom>
            <a:noFill/>
          </p:spPr>
          <p:txBody>
            <a:bodyPr wrap="square" lIns="68580" tIns="34290" rIns="68580" bIns="34290" rtlCol="0">
              <a:spAutoFit/>
            </a:bodyPr>
            <a:lstStyle/>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马桶，减少冲水量。水箱过大可以放一块砖头或装满水的可乐瓶。也可以调节球阀。</a:t>
              </a:r>
              <a:endParaRPr lang="zh-CN" altLang="en-US" sz="800" dirty="0">
                <a:solidFill>
                  <a:srgbClr val="002060"/>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节水效率：</a:t>
              </a:r>
              <a:r>
                <a:rPr lang="en-US" altLang="zh-CN" sz="800" dirty="0">
                  <a:solidFill>
                    <a:srgbClr val="002060"/>
                  </a:solidFill>
                  <a:latin typeface="微软雅黑" panose="020B0503020204020204" pitchFamily="34" charset="-122"/>
                  <a:ea typeface="微软雅黑" panose="020B0503020204020204" pitchFamily="34" charset="-122"/>
                </a:rPr>
                <a:t>***</a:t>
              </a:r>
              <a:endParaRPr lang="en-US" altLang="zh-CN" sz="800" dirty="0">
                <a:solidFill>
                  <a:srgbClr val="002060"/>
                </a:solidFill>
                <a:latin typeface="微软雅黑" panose="020B0503020204020204" pitchFamily="34" charset="-122"/>
                <a:ea typeface="微软雅黑" panose="020B0503020204020204" pitchFamily="34" charset="-122"/>
              </a:endParaRPr>
            </a:p>
          </p:txBody>
        </p:sp>
      </p:grpSp>
      <p:grpSp>
        <p:nvGrpSpPr>
          <p:cNvPr id="26" name="组合 25"/>
          <p:cNvGrpSpPr/>
          <p:nvPr>
            <p:custDataLst>
              <p:tags r:id="rId16"/>
            </p:custDataLst>
          </p:nvPr>
        </p:nvGrpSpPr>
        <p:grpSpPr>
          <a:xfrm>
            <a:off x="2432792" y="1195588"/>
            <a:ext cx="2129198" cy="1792567"/>
            <a:chOff x="2396906" y="1313119"/>
            <a:chExt cx="2129198" cy="1792567"/>
          </a:xfrm>
        </p:grpSpPr>
        <p:grpSp>
          <p:nvGrpSpPr>
            <p:cNvPr id="27" name="组合 26"/>
            <p:cNvGrpSpPr/>
            <p:nvPr/>
          </p:nvGrpSpPr>
          <p:grpSpPr>
            <a:xfrm>
              <a:off x="2396906" y="1322521"/>
              <a:ext cx="2129198" cy="1689187"/>
              <a:chOff x="1403031" y="1205784"/>
              <a:chExt cx="2838930" cy="2252249"/>
            </a:xfrm>
          </p:grpSpPr>
          <p:sp>
            <p:nvSpPr>
              <p:cNvPr id="34" name="圆角矩形 33"/>
              <p:cNvSpPr/>
              <p:nvPr>
                <p:custDataLst>
                  <p:tags r:id="rId17"/>
                </p:custDataLst>
              </p:nvPr>
            </p:nvSpPr>
            <p:spPr>
              <a:xfrm rot="18900000">
                <a:off x="1403031" y="1875976"/>
                <a:ext cx="2838930" cy="1582057"/>
              </a:xfrm>
              <a:prstGeom prst="roundRect">
                <a:avLst>
                  <a:gd name="adj" fmla="val 10245"/>
                </a:avLst>
              </a:prstGeom>
              <a:solidFill>
                <a:srgbClr val="00A1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任意多边形 34"/>
              <p:cNvSpPr/>
              <p:nvPr>
                <p:custDataLst>
                  <p:tags r:id="rId18"/>
                </p:custDataLst>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28" name="文本框 36"/>
            <p:cNvSpPr txBox="1"/>
            <p:nvPr>
              <p:custDataLst>
                <p:tags r:id="rId19"/>
              </p:custDataLst>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85000"/>
                      <a:lumOff val="15000"/>
                    </a:schemeClr>
                  </a:solidFill>
                </a:rPr>
                <a:t>B</a:t>
              </a:r>
              <a:endParaRPr lang="zh-CN" altLang="en-US" sz="3300" b="1" dirty="0">
                <a:solidFill>
                  <a:schemeClr val="tx1">
                    <a:lumMod val="85000"/>
                    <a:lumOff val="15000"/>
                  </a:schemeClr>
                </a:solidFill>
              </a:endParaRPr>
            </a:p>
          </p:txBody>
        </p:sp>
        <p:grpSp>
          <p:nvGrpSpPr>
            <p:cNvPr id="29" name="组合 28"/>
            <p:cNvGrpSpPr/>
            <p:nvPr/>
          </p:nvGrpSpPr>
          <p:grpSpPr>
            <a:xfrm rot="18900000">
              <a:off x="2872599" y="2814967"/>
              <a:ext cx="316809" cy="290719"/>
              <a:chOff x="3222625" y="3211513"/>
              <a:chExt cx="539750" cy="495300"/>
            </a:xfrm>
            <a:solidFill>
              <a:schemeClr val="bg1"/>
            </a:solidFill>
          </p:grpSpPr>
          <p:sp>
            <p:nvSpPr>
              <p:cNvPr id="31" name="Freeform 42"/>
              <p:cNvSpPr>
                <a:spLocks noEditPoints="1"/>
              </p:cNvSpPr>
              <p:nvPr>
                <p:custDataLst>
                  <p:tags r:id="rId20"/>
                </p:custDataLst>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2" name="Oval 43"/>
              <p:cNvSpPr>
                <a:spLocks noChangeArrowheads="1"/>
              </p:cNvSpPr>
              <p:nvPr>
                <p:custDataLst>
                  <p:tags r:id="rId21"/>
                </p:custDataLst>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3" name="Freeform 44"/>
              <p:cNvSpPr>
                <a:spLocks noEditPoints="1"/>
              </p:cNvSpPr>
              <p:nvPr>
                <p:custDataLst>
                  <p:tags r:id="rId22"/>
                </p:custDataLst>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30" name="文本框 64"/>
            <p:cNvSpPr txBox="1"/>
            <p:nvPr>
              <p:custDataLst>
                <p:tags r:id="rId23"/>
              </p:custDataLst>
            </p:nvPr>
          </p:nvSpPr>
          <p:spPr>
            <a:xfrm rot="18900000">
              <a:off x="2924217" y="1922853"/>
              <a:ext cx="1074743" cy="991870"/>
            </a:xfrm>
            <a:prstGeom prst="rect">
              <a:avLst/>
            </a:prstGeom>
            <a:noFill/>
          </p:spPr>
          <p:txBody>
            <a:bodyPr wrap="square" lIns="68580" tIns="34290" rIns="68580" bIns="34290" rtlCol="0">
              <a:spAutoFit/>
            </a:bodyPr>
            <a:lstStyle/>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洗澡，不要让水白流。洗澡提倡淋浴，尽可能从头到脚淋湿，最后一次冲洗干净。</a:t>
              </a:r>
              <a:endParaRPr lang="zh-CN" altLang="en-US" sz="800" dirty="0">
                <a:solidFill>
                  <a:srgbClr val="002060"/>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节水效率：</a:t>
              </a:r>
              <a:r>
                <a:rPr lang="en-US" altLang="zh-CN" sz="800" dirty="0">
                  <a:solidFill>
                    <a:srgbClr val="002060"/>
                  </a:solidFill>
                  <a:latin typeface="微软雅黑" panose="020B0503020204020204" pitchFamily="34" charset="-122"/>
                  <a:ea typeface="微软雅黑" panose="020B0503020204020204" pitchFamily="34" charset="-122"/>
                </a:rPr>
                <a:t>*****</a:t>
              </a:r>
              <a:endParaRPr lang="en-US" altLang="zh-CN" sz="800" dirty="0">
                <a:solidFill>
                  <a:srgbClr val="002060"/>
                </a:solidFill>
                <a:latin typeface="微软雅黑" panose="020B0503020204020204" pitchFamily="34" charset="-122"/>
                <a:ea typeface="微软雅黑" panose="020B0503020204020204" pitchFamily="34" charset="-122"/>
              </a:endParaRPr>
            </a:p>
          </p:txBody>
        </p:sp>
      </p:grpSp>
      <p:grpSp>
        <p:nvGrpSpPr>
          <p:cNvPr id="36" name="组合 35"/>
          <p:cNvGrpSpPr/>
          <p:nvPr>
            <p:custDataLst>
              <p:tags r:id="rId24"/>
            </p:custDataLst>
          </p:nvPr>
        </p:nvGrpSpPr>
        <p:grpSpPr>
          <a:xfrm>
            <a:off x="712114" y="1062057"/>
            <a:ext cx="2127590" cy="1720347"/>
            <a:chOff x="1186167" y="1313120"/>
            <a:chExt cx="2127590" cy="1720347"/>
          </a:xfrm>
        </p:grpSpPr>
        <p:grpSp>
          <p:nvGrpSpPr>
            <p:cNvPr id="37" name="组合 36"/>
            <p:cNvGrpSpPr/>
            <p:nvPr/>
          </p:nvGrpSpPr>
          <p:grpSpPr>
            <a:xfrm>
              <a:off x="1186167" y="1322521"/>
              <a:ext cx="2127590" cy="1688619"/>
              <a:chOff x="1404860" y="1205784"/>
              <a:chExt cx="2836786" cy="2251492"/>
            </a:xfrm>
          </p:grpSpPr>
          <p:sp>
            <p:nvSpPr>
              <p:cNvPr id="44" name="圆角矩形 43"/>
              <p:cNvSpPr/>
              <p:nvPr>
                <p:custDataLst>
                  <p:tags r:id="rId25"/>
                </p:custDataLst>
              </p:nvPr>
            </p:nvSpPr>
            <p:spPr>
              <a:xfrm rot="18900000">
                <a:off x="1404860" y="1875219"/>
                <a:ext cx="2836786" cy="1582057"/>
              </a:xfrm>
              <a:prstGeom prst="roundRect">
                <a:avLst>
                  <a:gd name="adj" fmla="val 10245"/>
                </a:avLst>
              </a:prstGeom>
              <a:solidFill>
                <a:srgbClr val="00A1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5" name="任意多边形 44"/>
              <p:cNvSpPr/>
              <p:nvPr>
                <p:custDataLst>
                  <p:tags r:id="rId26"/>
                </p:custDataLst>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38" name="文本框 35"/>
            <p:cNvSpPr txBox="1"/>
            <p:nvPr>
              <p:custDataLst>
                <p:tags r:id="rId27"/>
              </p:custDataLst>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85000"/>
                      <a:lumOff val="15000"/>
                    </a:schemeClr>
                  </a:solidFill>
                </a:rPr>
                <a:t>A</a:t>
              </a:r>
              <a:endParaRPr lang="zh-CN" altLang="en-US" sz="3300" b="1" dirty="0">
                <a:solidFill>
                  <a:schemeClr val="tx1">
                    <a:lumMod val="85000"/>
                    <a:lumOff val="15000"/>
                  </a:schemeClr>
                </a:solidFill>
              </a:endParaRPr>
            </a:p>
          </p:txBody>
        </p:sp>
        <p:grpSp>
          <p:nvGrpSpPr>
            <p:cNvPr id="39" name="组合 38"/>
            <p:cNvGrpSpPr/>
            <p:nvPr/>
          </p:nvGrpSpPr>
          <p:grpSpPr>
            <a:xfrm>
              <a:off x="1552228" y="2722191"/>
              <a:ext cx="311277" cy="311276"/>
              <a:chOff x="4549775" y="536575"/>
              <a:chExt cx="539751" cy="539750"/>
            </a:xfrm>
          </p:grpSpPr>
          <p:sp>
            <p:nvSpPr>
              <p:cNvPr id="41" name="Freeform 53"/>
              <p:cNvSpPr/>
              <p:nvPr>
                <p:custDataLst>
                  <p:tags r:id="rId28"/>
                </p:custDataLst>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2" name="Freeform 54"/>
              <p:cNvSpPr/>
              <p:nvPr>
                <p:custDataLst>
                  <p:tags r:id="rId29"/>
                </p:custDataLst>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3" name="Freeform 55"/>
              <p:cNvSpPr/>
              <p:nvPr>
                <p:custDataLst>
                  <p:tags r:id="rId30"/>
                </p:custDataLst>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40" name="文本框 63"/>
            <p:cNvSpPr txBox="1"/>
            <p:nvPr>
              <p:custDataLst>
                <p:tags r:id="rId31"/>
              </p:custDataLst>
            </p:nvPr>
          </p:nvSpPr>
          <p:spPr>
            <a:xfrm rot="18900000">
              <a:off x="1687964" y="1886892"/>
              <a:ext cx="1074743" cy="991870"/>
            </a:xfrm>
            <a:prstGeom prst="rect">
              <a:avLst/>
            </a:prstGeom>
            <a:noFill/>
          </p:spPr>
          <p:txBody>
            <a:bodyPr wrap="square" lIns="68580" tIns="34290" rIns="68580" bIns="34290" rtlCol="0">
              <a:spAutoFit/>
            </a:bodyPr>
            <a:lstStyle/>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洗衣，水可以反复使用。小件小量衣物提倡手洗，循环使用可以省下</a:t>
              </a:r>
              <a:r>
                <a:rPr lang="en-US" altLang="zh-CN" sz="800" dirty="0">
                  <a:solidFill>
                    <a:srgbClr val="002060"/>
                  </a:solidFill>
                  <a:latin typeface="微软雅黑" panose="020B0503020204020204" pitchFamily="34" charset="-122"/>
                  <a:ea typeface="微软雅黑" panose="020B0503020204020204" pitchFamily="34" charset="-122"/>
                </a:rPr>
                <a:t>30-40</a:t>
              </a:r>
              <a:r>
                <a:rPr lang="zh-CN" altLang="en-US" sz="800" dirty="0">
                  <a:solidFill>
                    <a:srgbClr val="002060"/>
                  </a:solidFill>
                  <a:latin typeface="微软雅黑" panose="020B0503020204020204" pitchFamily="34" charset="-122"/>
                  <a:ea typeface="微软雅黑" panose="020B0503020204020204" pitchFamily="34" charset="-122"/>
                </a:rPr>
                <a:t>升水。</a:t>
              </a:r>
              <a:endParaRPr lang="zh-CN" altLang="en-US" sz="800" dirty="0">
                <a:solidFill>
                  <a:srgbClr val="002060"/>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rgbClr val="002060"/>
                  </a:solidFill>
                  <a:latin typeface="微软雅黑" panose="020B0503020204020204" pitchFamily="34" charset="-122"/>
                  <a:ea typeface="微软雅黑" panose="020B0503020204020204" pitchFamily="34" charset="-122"/>
                </a:rPr>
                <a:t>节水效率：</a:t>
              </a:r>
              <a:r>
                <a:rPr lang="en-US" altLang="zh-CN" sz="800" dirty="0">
                  <a:solidFill>
                    <a:srgbClr val="002060"/>
                  </a:solidFill>
                  <a:latin typeface="微软雅黑" panose="020B0503020204020204" pitchFamily="34" charset="-122"/>
                  <a:ea typeface="微软雅黑" panose="020B0503020204020204" pitchFamily="34" charset="-122"/>
                </a:rPr>
                <a:t>***</a:t>
              </a:r>
              <a:endParaRPr lang="en-US" altLang="zh-CN" sz="800" dirty="0">
                <a:solidFill>
                  <a:srgbClr val="002060"/>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1009255" y="3529596"/>
            <a:ext cx="3505619" cy="371612"/>
            <a:chOff x="5182386" y="2772098"/>
            <a:chExt cx="3505619" cy="371612"/>
          </a:xfrm>
          <a:solidFill>
            <a:schemeClr val="bg1">
              <a:alpha val="50000"/>
            </a:schemeClr>
          </a:solidFill>
        </p:grpSpPr>
        <p:sp>
          <p:nvSpPr>
            <p:cNvPr id="47"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00A1DA"/>
            </a:solidFill>
            <a:ln>
              <a:noFill/>
            </a:ln>
          </p:spPr>
          <p:txBody>
            <a:bodyPr vert="horz" wrap="square" lIns="68580" tIns="34290" rIns="68580" bIns="34290" numCol="1" anchor="t" anchorCtr="0" compatLnSpc="1"/>
            <a:lstStyle/>
            <a:p>
              <a:endParaRPr lang="zh-CN" altLang="en-US" sz="1200">
                <a:solidFill>
                  <a:schemeClr val="bg1"/>
                </a:solidFill>
              </a:endParaRPr>
            </a:p>
          </p:txBody>
        </p:sp>
        <p:sp>
          <p:nvSpPr>
            <p:cNvPr id="48" name="圆角矩形 47"/>
            <p:cNvSpPr/>
            <p:nvPr/>
          </p:nvSpPr>
          <p:spPr>
            <a:xfrm>
              <a:off x="5598626" y="2871397"/>
              <a:ext cx="3089379" cy="272313"/>
            </a:xfrm>
            <a:prstGeom prst="roundRect">
              <a:avLst>
                <a:gd name="adj" fmla="val 9938"/>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Arial Unicode MS" panose="020B0604020202020204" charset="-122"/>
                </a:rPr>
                <a:t>节约用水，从我做起，珍惜点滴，汇聚成</a:t>
              </a:r>
              <a:r>
                <a:rPr lang="zh-CN" altLang="en-US" sz="1200" b="1" dirty="0" smtClean="0">
                  <a:solidFill>
                    <a:schemeClr val="bg1"/>
                  </a:solidFill>
                  <a:latin typeface="微软雅黑" panose="020B0503020204020204" pitchFamily="34" charset="-122"/>
                  <a:ea typeface="微软雅黑" panose="020B0503020204020204" pitchFamily="34" charset="-122"/>
                  <a:cs typeface="Arial Unicode MS" panose="020B0604020202020204" charset="-122"/>
                </a:rPr>
                <a:t>河</a:t>
              </a:r>
              <a:endParaRPr lang="zh-CN" altLang="en-US" sz="1200" b="1" dirty="0" smtClean="0">
                <a:solidFill>
                  <a:schemeClr val="bg1"/>
                </a:solidFill>
                <a:latin typeface="微软雅黑" panose="020B0503020204020204" pitchFamily="34" charset="-122"/>
                <a:ea typeface="微软雅黑" panose="020B0503020204020204" pitchFamily="34" charset="-122"/>
                <a:cs typeface="Arial Unicode MS" panose="020B0604020202020204" charset="-122"/>
              </a:endParaRPr>
            </a:p>
          </p:txBody>
        </p:sp>
      </p:grpSp>
      <p:sp>
        <p:nvSpPr>
          <p:cNvPr id="49" name="矩形 48"/>
          <p:cNvSpPr/>
          <p:nvPr/>
        </p:nvSpPr>
        <p:spPr>
          <a:xfrm>
            <a:off x="1020140" y="4002454"/>
            <a:ext cx="7440292" cy="480060"/>
          </a:xfrm>
          <a:prstGeom prst="rect">
            <a:avLst/>
          </a:prstGeom>
        </p:spPr>
        <p:txBody>
          <a:bodyPr wrap="square" lIns="65261" tIns="32630" rIns="65261" bIns="32630">
            <a:spAutoFit/>
          </a:bodyPr>
          <a:lstStyle/>
          <a:p>
            <a:pPr algn="just">
              <a:lnSpc>
                <a:spcPct val="150000"/>
              </a:lnSpc>
              <a:spcBef>
                <a:spcPts val="600"/>
              </a:spcBef>
              <a:spcAft>
                <a:spcPts val="600"/>
              </a:spcAft>
              <a:buClr>
                <a:srgbClr val="074AA1"/>
              </a:buClr>
              <a:defRPr/>
            </a:pP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节约用水不是喊口号，不是做样子，生活在有水区的我们永远体会不到缺水区的无奈，节约用水、珍惜水资源需要我们每一个公民从自我做起，影响辐射身边的家人、朋友，带动他们加入到节水的队伍中来，为祖国的经济建设贡献自己的</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力量。</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32"/>
            </p:custDataLst>
          </p:nvPr>
        </p:nvPicPr>
        <p:blipFill>
          <a:blip r:embed="rId33"/>
          <a:stretch>
            <a:fillRect/>
          </a:stretch>
        </p:blipFill>
        <p:spPr>
          <a:xfrm>
            <a:off x="848995" y="892175"/>
            <a:ext cx="655955" cy="678180"/>
          </a:xfrm>
          <a:prstGeom prst="rect">
            <a:avLst/>
          </a:prstGeom>
        </p:spPr>
      </p:pic>
      <p:pic>
        <p:nvPicPr>
          <p:cNvPr id="50" name="图片 49"/>
          <p:cNvPicPr>
            <a:picLocks noChangeAspect="1"/>
          </p:cNvPicPr>
          <p:nvPr>
            <p:custDataLst>
              <p:tags r:id="rId34"/>
            </p:custDataLst>
          </p:nvPr>
        </p:nvPicPr>
        <p:blipFill>
          <a:blip r:embed="rId35"/>
          <a:stretch>
            <a:fillRect/>
          </a:stretch>
        </p:blipFill>
        <p:spPr>
          <a:xfrm>
            <a:off x="2747010" y="892810"/>
            <a:ext cx="612140" cy="631825"/>
          </a:xfrm>
          <a:prstGeom prst="rect">
            <a:avLst/>
          </a:prstGeom>
        </p:spPr>
      </p:pic>
      <p:pic>
        <p:nvPicPr>
          <p:cNvPr id="51" name="图片 50"/>
          <p:cNvPicPr>
            <a:picLocks noChangeAspect="1"/>
          </p:cNvPicPr>
          <p:nvPr>
            <p:custDataLst>
              <p:tags r:id="rId36"/>
            </p:custDataLst>
          </p:nvPr>
        </p:nvPicPr>
        <p:blipFill>
          <a:blip r:embed="rId37"/>
          <a:stretch>
            <a:fillRect/>
          </a:stretch>
        </p:blipFill>
        <p:spPr>
          <a:xfrm>
            <a:off x="4429760" y="892175"/>
            <a:ext cx="600710" cy="678180"/>
          </a:xfrm>
          <a:prstGeom prst="rect">
            <a:avLst/>
          </a:prstGeom>
        </p:spPr>
      </p:pic>
      <p:pic>
        <p:nvPicPr>
          <p:cNvPr id="52" name="图片 51"/>
          <p:cNvPicPr>
            <a:picLocks noChangeAspect="1"/>
          </p:cNvPicPr>
          <p:nvPr>
            <p:custDataLst>
              <p:tags r:id="rId38"/>
            </p:custDataLst>
          </p:nvPr>
        </p:nvPicPr>
        <p:blipFill>
          <a:blip r:embed="rId39"/>
          <a:stretch>
            <a:fillRect/>
          </a:stretch>
        </p:blipFill>
        <p:spPr>
          <a:xfrm>
            <a:off x="6172200" y="892810"/>
            <a:ext cx="667385" cy="704850"/>
          </a:xfrm>
          <a:prstGeom prst="rect">
            <a:avLst/>
          </a:prstGeom>
        </p:spPr>
      </p:pic>
      <p:pic>
        <p:nvPicPr>
          <p:cNvPr id="53" name="图片 52"/>
          <p:cNvPicPr>
            <a:picLocks noChangeAspect="1"/>
          </p:cNvPicPr>
          <p:nvPr>
            <p:custDataLst>
              <p:tags r:id="rId40"/>
            </p:custDataLst>
          </p:nvPr>
        </p:nvPicPr>
        <p:blipFill>
          <a:blip r:embed="rId41"/>
          <a:stretch>
            <a:fillRect/>
          </a:stretch>
        </p:blipFill>
        <p:spPr>
          <a:xfrm>
            <a:off x="7803515" y="892810"/>
            <a:ext cx="685800" cy="731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Scale>
                                      <p:cBhvr>
                                        <p:cTn id="11"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6"/>
                                        </p:tgtEl>
                                        <p:attrNameLst>
                                          <p:attrName>ppt_x</p:attrName>
                                          <p:attrName>ppt_y</p:attrName>
                                        </p:attrNameLst>
                                      </p:cBhvr>
                                    </p:animMotion>
                                    <p:animEffect transition="in" filter="fade">
                                      <p:cBhvr>
                                        <p:cTn id="13" dur="1000"/>
                                        <p:tgtEl>
                                          <p:spTgt spid="36"/>
                                        </p:tgtEl>
                                      </p:cBhvr>
                                    </p:animEffect>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Scale>
                                      <p:cBhvr>
                                        <p:cTn id="1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6"/>
                                        </p:tgtEl>
                                        <p:attrNameLst>
                                          <p:attrName>ppt_x</p:attrName>
                                          <p:attrName>ppt_y</p:attrName>
                                        </p:attrNameLst>
                                      </p:cBhvr>
                                    </p:animMotion>
                                    <p:animEffect transition="in" filter="fade">
                                      <p:cBhvr>
                                        <p:cTn id="19" dur="1000"/>
                                        <p:tgtEl>
                                          <p:spTgt spid="26"/>
                                        </p:tgtEl>
                                      </p:cBhvr>
                                    </p:animEffect>
                                  </p:childTnLst>
                                </p:cTn>
                              </p:par>
                            </p:childTnLst>
                          </p:cTn>
                        </p:par>
                        <p:par>
                          <p:cTn id="20" fill="hold">
                            <p:stCondLst>
                              <p:cond delay="1500"/>
                            </p:stCondLst>
                            <p:childTnLst>
                              <p:par>
                                <p:cTn id="21" presetID="5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Scale>
                                      <p:cBhvr>
                                        <p:cTn id="2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6"/>
                                        </p:tgtEl>
                                        <p:attrNameLst>
                                          <p:attrName>ppt_x</p:attrName>
                                          <p:attrName>ppt_y</p:attrName>
                                        </p:attrNameLst>
                                      </p:cBhvr>
                                    </p:animMotion>
                                    <p:animEffect transition="in" filter="fade">
                                      <p:cBhvr>
                                        <p:cTn id="25" dur="1000"/>
                                        <p:tgtEl>
                                          <p:spTgt spid="16"/>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Scale>
                                      <p:cBhvr>
                                        <p:cTn id="2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
                                        </p:tgtEl>
                                        <p:attrNameLst>
                                          <p:attrName>ppt_x</p:attrName>
                                          <p:attrName>ppt_y</p:attrName>
                                        </p:attrNameLst>
                                      </p:cBhvr>
                                    </p:animMotion>
                                    <p:animEffect transition="in" filter="fade">
                                      <p:cBhvr>
                                        <p:cTn id="31" dur="1000"/>
                                        <p:tgtEl>
                                          <p:spTgt spid="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1065" y="636270"/>
            <a:ext cx="744855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2022年“世界水日”公民节约用水行为规范及中国</a:t>
            </a:r>
            <a:r>
              <a:rPr lang="en-US" altLang="zh-CN" sz="1800" dirty="0" smtClean="0">
                <a:solidFill>
                  <a:schemeClr val="accent1">
                    <a:lumMod val="75000"/>
                  </a:schemeClr>
                </a:solidFill>
                <a:latin typeface="黑体" panose="02010609060101010101" charset="-122"/>
                <a:ea typeface="黑体" panose="02010609060101010101" charset="-122"/>
              </a:rPr>
              <a:t>“</a:t>
            </a:r>
            <a:r>
              <a:rPr lang="zh-CN" altLang="en-US" sz="1800" dirty="0" smtClean="0">
                <a:solidFill>
                  <a:schemeClr val="accent1">
                    <a:lumMod val="75000"/>
                  </a:schemeClr>
                </a:solidFill>
                <a:latin typeface="黑体" panose="02010609060101010101" charset="-122"/>
                <a:ea typeface="黑体" panose="02010609060101010101" charset="-122"/>
              </a:rPr>
              <a:t>水周</a:t>
            </a:r>
            <a:r>
              <a:rPr lang="en-US" altLang="zh-CN" sz="1800" dirty="0" smtClean="0">
                <a:solidFill>
                  <a:schemeClr val="accent1">
                    <a:lumMod val="75000"/>
                  </a:schemeClr>
                </a:solidFill>
                <a:latin typeface="黑体" panose="02010609060101010101" charset="-122"/>
                <a:ea typeface="黑体" panose="02010609060101010101" charset="-122"/>
              </a:rPr>
              <a:t>”</a:t>
            </a:r>
            <a:r>
              <a:rPr lang="zh-CN" altLang="en-US" sz="1800" dirty="0" smtClean="0">
                <a:solidFill>
                  <a:schemeClr val="accent1">
                    <a:lumMod val="75000"/>
                  </a:schemeClr>
                </a:solidFill>
                <a:latin typeface="黑体" panose="02010609060101010101" charset="-122"/>
                <a:ea typeface="黑体" panose="02010609060101010101" charset="-122"/>
              </a:rPr>
              <a:t>宣传口</a:t>
            </a:r>
            <a:r>
              <a:rPr lang="zh-CN" altLang="en-US" sz="1800" dirty="0" smtClean="0">
                <a:solidFill>
                  <a:schemeClr val="accent1">
                    <a:lumMod val="75000"/>
                  </a:schemeClr>
                </a:solidFill>
                <a:latin typeface="黑体" panose="02010609060101010101" charset="-122"/>
                <a:ea typeface="黑体" panose="02010609060101010101" charset="-122"/>
              </a:rPr>
              <a:t>号</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grpSp>
        <p:nvGrpSpPr>
          <p:cNvPr id="6" name="Group 3"/>
          <p:cNvGrpSpPr/>
          <p:nvPr>
            <p:custDataLst>
              <p:tags r:id="rId1"/>
            </p:custDataLst>
          </p:nvPr>
        </p:nvGrpSpPr>
        <p:grpSpPr>
          <a:xfrm>
            <a:off x="901512" y="2675784"/>
            <a:ext cx="1124772" cy="297232"/>
            <a:chOff x="1424694" y="3437117"/>
            <a:chExt cx="1499779" cy="396331"/>
          </a:xfrm>
          <a:solidFill>
            <a:srgbClr val="00A1DA"/>
          </a:solidFill>
        </p:grpSpPr>
        <p:sp>
          <p:nvSpPr>
            <p:cNvPr id="7" name="Round Same Side Corner Rectangle 4"/>
            <p:cNvSpPr/>
            <p:nvPr>
              <p:custDataLst>
                <p:tags r:id="rId2"/>
              </p:custDataLst>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13"/>
            <p:cNvSpPr/>
            <p:nvPr>
              <p:custDataLst>
                <p:tags r:id="rId3"/>
              </p:custDataLst>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10"/>
          <p:cNvGrpSpPr/>
          <p:nvPr>
            <p:custDataLst>
              <p:tags r:id="rId4"/>
            </p:custDataLst>
          </p:nvPr>
        </p:nvGrpSpPr>
        <p:grpSpPr>
          <a:xfrm>
            <a:off x="2077872" y="2785750"/>
            <a:ext cx="1124772" cy="288980"/>
            <a:chOff x="2993261" y="3583747"/>
            <a:chExt cx="1499779" cy="385328"/>
          </a:xfrm>
          <a:solidFill>
            <a:srgbClr val="00A1DA"/>
          </a:solidFill>
        </p:grpSpPr>
        <p:sp>
          <p:nvSpPr>
            <p:cNvPr id="10" name="Round Same Side Corner Rectangle 6"/>
            <p:cNvSpPr/>
            <p:nvPr>
              <p:custDataLst>
                <p:tags r:id="rId5"/>
              </p:custDataLst>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4"/>
            <p:cNvSpPr/>
            <p:nvPr>
              <p:custDataLst>
                <p:tags r:id="rId6"/>
              </p:custDataLst>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1"/>
          <p:cNvGrpSpPr/>
          <p:nvPr>
            <p:custDataLst>
              <p:tags r:id="rId7"/>
            </p:custDataLst>
          </p:nvPr>
        </p:nvGrpSpPr>
        <p:grpSpPr>
          <a:xfrm>
            <a:off x="3254232" y="2675784"/>
            <a:ext cx="1124772" cy="297231"/>
            <a:chOff x="4561827" y="3437117"/>
            <a:chExt cx="1499779" cy="396330"/>
          </a:xfrm>
          <a:solidFill>
            <a:srgbClr val="00A1DA"/>
          </a:solidFill>
        </p:grpSpPr>
        <p:sp>
          <p:nvSpPr>
            <p:cNvPr id="13" name="Round Same Side Corner Rectangle 7"/>
            <p:cNvSpPr/>
            <p:nvPr>
              <p:custDataLst>
                <p:tags r:id="rId8"/>
              </p:custDataLst>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5"/>
            <p:cNvSpPr/>
            <p:nvPr>
              <p:custDataLst>
                <p:tags r:id="rId9"/>
              </p:custDataLst>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2"/>
          <p:cNvGrpSpPr/>
          <p:nvPr>
            <p:custDataLst>
              <p:tags r:id="rId10"/>
            </p:custDataLst>
          </p:nvPr>
        </p:nvGrpSpPr>
        <p:grpSpPr>
          <a:xfrm>
            <a:off x="4430592" y="2785750"/>
            <a:ext cx="1124772" cy="288980"/>
            <a:chOff x="6130393" y="3583747"/>
            <a:chExt cx="1499779" cy="385328"/>
          </a:xfrm>
          <a:solidFill>
            <a:srgbClr val="00A1DA"/>
          </a:solidFill>
        </p:grpSpPr>
        <p:sp>
          <p:nvSpPr>
            <p:cNvPr id="16" name="Round Same Side Corner Rectangle 8"/>
            <p:cNvSpPr/>
            <p:nvPr>
              <p:custDataLst>
                <p:tags r:id="rId11"/>
              </p:custDataLst>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custDataLst>
                <p:tags r:id="rId12"/>
              </p:custDataLst>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35"/>
          <p:cNvGrpSpPr/>
          <p:nvPr>
            <p:custDataLst>
              <p:tags r:id="rId13"/>
            </p:custDataLst>
          </p:nvPr>
        </p:nvGrpSpPr>
        <p:grpSpPr>
          <a:xfrm>
            <a:off x="6783313" y="2785752"/>
            <a:ext cx="1124772" cy="288979"/>
            <a:chOff x="9267526" y="3583748"/>
            <a:chExt cx="1499779" cy="385327"/>
          </a:xfrm>
          <a:solidFill>
            <a:srgbClr val="00A1DA"/>
          </a:solidFill>
        </p:grpSpPr>
        <p:sp>
          <p:nvSpPr>
            <p:cNvPr id="19" name="Round Same Side Corner Rectangle 5"/>
            <p:cNvSpPr/>
            <p:nvPr>
              <p:custDataLst>
                <p:tags r:id="rId14"/>
              </p:custDataLst>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7"/>
            <p:cNvSpPr/>
            <p:nvPr>
              <p:custDataLst>
                <p:tags r:id="rId15"/>
              </p:custDataLst>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19"/>
          <p:cNvGrpSpPr/>
          <p:nvPr>
            <p:custDataLst>
              <p:tags r:id="rId16"/>
            </p:custDataLst>
          </p:nvPr>
        </p:nvGrpSpPr>
        <p:grpSpPr>
          <a:xfrm>
            <a:off x="5606953" y="2675784"/>
            <a:ext cx="1124772" cy="297232"/>
            <a:chOff x="7698960" y="3437117"/>
            <a:chExt cx="1499779" cy="396331"/>
          </a:xfrm>
          <a:solidFill>
            <a:srgbClr val="00A1DA"/>
          </a:solidFill>
        </p:grpSpPr>
        <p:sp>
          <p:nvSpPr>
            <p:cNvPr id="22" name="Round Same Side Corner Rectangle 9"/>
            <p:cNvSpPr/>
            <p:nvPr>
              <p:custDataLst>
                <p:tags r:id="rId17"/>
              </p:custDataLst>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18"/>
            <p:cNvSpPr/>
            <p:nvPr>
              <p:custDataLst>
                <p:tags r:id="rId18"/>
              </p:custDataLst>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0"/>
          <p:cNvGrpSpPr/>
          <p:nvPr>
            <p:custDataLst>
              <p:tags r:id="rId19"/>
            </p:custDataLst>
          </p:nvPr>
        </p:nvGrpSpPr>
        <p:grpSpPr>
          <a:xfrm>
            <a:off x="7171579" y="3138980"/>
            <a:ext cx="348239" cy="348834"/>
            <a:chOff x="9145588" y="4435475"/>
            <a:chExt cx="464344" cy="465138"/>
          </a:xfrm>
          <a:solidFill>
            <a:srgbClr val="00A1DA"/>
          </a:solidFill>
        </p:grpSpPr>
        <p:sp>
          <p:nvSpPr>
            <p:cNvPr id="25" name="AutoShape 7"/>
            <p:cNvSpPr/>
            <p:nvPr>
              <p:custDataLst>
                <p:tags r:id="rId20"/>
              </p:custDataLst>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8"/>
            <p:cNvSpPr/>
            <p:nvPr>
              <p:custDataLst>
                <p:tags r:id="rId21"/>
              </p:custDataLst>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9"/>
            <p:cNvSpPr/>
            <p:nvPr>
              <p:custDataLst>
                <p:tags r:id="rId22"/>
              </p:custDataLst>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0"/>
            <p:cNvSpPr/>
            <p:nvPr>
              <p:custDataLst>
                <p:tags r:id="rId23"/>
              </p:custDataLst>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1"/>
            <p:cNvSpPr/>
            <p:nvPr>
              <p:custDataLst>
                <p:tags r:id="rId24"/>
              </p:custDataLst>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2"/>
            <p:cNvSpPr/>
            <p:nvPr>
              <p:custDataLst>
                <p:tags r:id="rId25"/>
              </p:custDataLst>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13"/>
            <p:cNvSpPr/>
            <p:nvPr>
              <p:custDataLst>
                <p:tags r:id="rId26"/>
              </p:custDataLst>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4"/>
            <p:cNvSpPr/>
            <p:nvPr>
              <p:custDataLst>
                <p:tags r:id="rId27"/>
              </p:custDataLst>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15"/>
            <p:cNvSpPr/>
            <p:nvPr>
              <p:custDataLst>
                <p:tags r:id="rId28"/>
              </p:custDataLst>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30"/>
          <p:cNvGrpSpPr/>
          <p:nvPr>
            <p:custDataLst>
              <p:tags r:id="rId29"/>
            </p:custDataLst>
          </p:nvPr>
        </p:nvGrpSpPr>
        <p:grpSpPr>
          <a:xfrm>
            <a:off x="6046806" y="2274650"/>
            <a:ext cx="348239" cy="348239"/>
            <a:chOff x="7287419" y="2577307"/>
            <a:chExt cx="464344" cy="464344"/>
          </a:xfrm>
          <a:solidFill>
            <a:srgbClr val="00A1DA"/>
          </a:solidFill>
        </p:grpSpPr>
        <p:sp>
          <p:nvSpPr>
            <p:cNvPr id="35" name="AutoShape 56"/>
            <p:cNvSpPr/>
            <p:nvPr>
              <p:custDataLst>
                <p:tags r:id="rId30"/>
              </p:custDataLst>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57"/>
            <p:cNvSpPr/>
            <p:nvPr>
              <p:custDataLst>
                <p:tags r:id="rId31"/>
              </p:custDataLst>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58"/>
            <p:cNvSpPr/>
            <p:nvPr>
              <p:custDataLst>
                <p:tags r:id="rId32"/>
              </p:custDataLst>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AutoShape 59"/>
          <p:cNvSpPr/>
          <p:nvPr>
            <p:custDataLst>
              <p:tags r:id="rId33"/>
            </p:custDataLst>
          </p:nvPr>
        </p:nvSpPr>
        <p:spPr bwMode="auto">
          <a:xfrm>
            <a:off x="2411602" y="3131910"/>
            <a:ext cx="348834" cy="34823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00A1DA"/>
          </a:solidFill>
          <a:ln>
            <a:noFill/>
          </a:ln>
          <a:effectLst/>
        </p:spPr>
        <p:txBody>
          <a:bodyPr lIns="14287" tIns="14287" rIns="14287" bIns="14287" anchor="ctr"/>
          <a:lstStyle/>
          <a:p>
            <a:pPr algn="ctr" defTabSz="171450" hangingPunct="0">
              <a:lnSpc>
                <a:spcPct val="130000"/>
              </a:lnSpc>
            </a:pPr>
            <a:endParaRPr lang="en-US" sz="105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38"/>
          <p:cNvGrpSpPr/>
          <p:nvPr>
            <p:custDataLst>
              <p:tags r:id="rId34"/>
            </p:custDataLst>
          </p:nvPr>
        </p:nvGrpSpPr>
        <p:grpSpPr>
          <a:xfrm>
            <a:off x="3693788" y="2269827"/>
            <a:ext cx="348834" cy="293473"/>
            <a:chOff x="5368132" y="2625725"/>
            <a:chExt cx="465138" cy="391319"/>
          </a:xfrm>
          <a:solidFill>
            <a:srgbClr val="00A1DA"/>
          </a:solidFill>
        </p:grpSpPr>
        <p:sp>
          <p:nvSpPr>
            <p:cNvPr id="40" name="AutoShape 120"/>
            <p:cNvSpPr/>
            <p:nvPr>
              <p:custDataLst>
                <p:tags r:id="rId35"/>
              </p:custDataLst>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121"/>
            <p:cNvSpPr/>
            <p:nvPr>
              <p:custDataLst>
                <p:tags r:id="rId36"/>
              </p:custDataLst>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122"/>
            <p:cNvSpPr/>
            <p:nvPr>
              <p:custDataLst>
                <p:tags r:id="rId37"/>
              </p:custDataLst>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Group 42"/>
          <p:cNvGrpSpPr/>
          <p:nvPr>
            <p:custDataLst>
              <p:tags r:id="rId38"/>
            </p:custDataLst>
          </p:nvPr>
        </p:nvGrpSpPr>
        <p:grpSpPr>
          <a:xfrm>
            <a:off x="1289778" y="2274353"/>
            <a:ext cx="348239" cy="272043"/>
            <a:chOff x="2581275" y="1710532"/>
            <a:chExt cx="464344" cy="362744"/>
          </a:xfrm>
          <a:solidFill>
            <a:srgbClr val="00A1DA"/>
          </a:solidFill>
        </p:grpSpPr>
        <p:sp>
          <p:nvSpPr>
            <p:cNvPr id="44" name="AutoShape 140"/>
            <p:cNvSpPr/>
            <p:nvPr>
              <p:custDataLst>
                <p:tags r:id="rId39"/>
              </p:custDataLst>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78" y="8008"/>
                    <a:pt x="2017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141"/>
            <p:cNvSpPr/>
            <p:nvPr>
              <p:custDataLst>
                <p:tags r:id="rId40"/>
              </p:custDataLst>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142"/>
            <p:cNvSpPr/>
            <p:nvPr>
              <p:custDataLst>
                <p:tags r:id="rId41"/>
              </p:custDataLst>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143"/>
            <p:cNvSpPr/>
            <p:nvPr>
              <p:custDataLst>
                <p:tags r:id="rId42"/>
              </p:custDataLst>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144"/>
            <p:cNvSpPr/>
            <p:nvPr>
              <p:custDataLst>
                <p:tags r:id="rId43"/>
              </p:custDataLst>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145"/>
            <p:cNvSpPr/>
            <p:nvPr>
              <p:custDataLst>
                <p:tags r:id="rId44"/>
              </p:custDataLst>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146"/>
            <p:cNvSpPr/>
            <p:nvPr>
              <p:custDataLst>
                <p:tags r:id="rId45"/>
              </p:custDataLst>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52"/>
          <p:cNvGrpSpPr/>
          <p:nvPr>
            <p:custDataLst>
              <p:tags r:id="rId46"/>
            </p:custDataLst>
          </p:nvPr>
        </p:nvGrpSpPr>
        <p:grpSpPr>
          <a:xfrm>
            <a:off x="4873853" y="3131910"/>
            <a:ext cx="239303" cy="348834"/>
            <a:chOff x="5441157" y="4440238"/>
            <a:chExt cx="319088" cy="465138"/>
          </a:xfrm>
          <a:solidFill>
            <a:srgbClr val="00A1DA"/>
          </a:solidFill>
        </p:grpSpPr>
        <p:sp>
          <p:nvSpPr>
            <p:cNvPr id="52" name="AutoShape 97"/>
            <p:cNvSpPr/>
            <p:nvPr>
              <p:custDataLst>
                <p:tags r:id="rId47"/>
              </p:custDataLst>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98"/>
            <p:cNvSpPr/>
            <p:nvPr>
              <p:custDataLst>
                <p:tags r:id="rId48"/>
              </p:custDataLst>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99"/>
            <p:cNvSpPr/>
            <p:nvPr>
              <p:custDataLst>
                <p:tags r:id="rId49"/>
              </p:custDataLst>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4287" tIns="14287" rIns="14287" bIns="14287" anchor="ctr"/>
            <a:lstStyle/>
            <a:p>
              <a:pPr algn="ctr" defTabSz="171450" hangingPunct="0">
                <a:lnSpc>
                  <a:spcPct val="130000"/>
                </a:lnSpc>
              </a:pPr>
              <a:endParaRPr lang="en-US" sz="900">
                <a:solidFill>
                  <a:schemeClr val="tx1">
                    <a:lumMod val="85000"/>
                    <a:lumOff val="1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TextBox 23"/>
          <p:cNvSpPr txBox="1"/>
          <p:nvPr>
            <p:custDataLst>
              <p:tags r:id="rId50"/>
            </p:custDataLst>
          </p:nvPr>
        </p:nvSpPr>
        <p:spPr>
          <a:xfrm>
            <a:off x="6671434" y="1662355"/>
            <a:ext cx="1678434" cy="975995"/>
          </a:xfrm>
          <a:prstGeom prst="rect">
            <a:avLst/>
          </a:prstGeom>
          <a:noFill/>
        </p:spPr>
        <p:txBody>
          <a:bodyPr wrap="square" rtlCol="0">
            <a:spAutoFit/>
          </a:bodyPr>
          <a:lstStyle/>
          <a:p>
            <a:pPr>
              <a:lnSpc>
                <a:spcPct val="150000"/>
              </a:lnSpc>
            </a:pPr>
            <a:r>
              <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宣传节水洁水理念，传播节水经验知识；倡导节水惜水行为，营造节水护水风尚。志愿参与节水活动，制止用水不良现象；发现水管漏水，及时报修；发现水表损坏，及时报告；发现水龙头未关紧，及时关闭；发现浪费水行为，及时劝阻。</a:t>
            </a:r>
            <a:endPar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56" name="TextBox 24"/>
          <p:cNvSpPr txBox="1"/>
          <p:nvPr>
            <p:custDataLst>
              <p:tags r:id="rId51"/>
            </p:custDataLst>
          </p:nvPr>
        </p:nvSpPr>
        <p:spPr>
          <a:xfrm>
            <a:off x="6671434" y="1394838"/>
            <a:ext cx="1668780" cy="229870"/>
          </a:xfrm>
          <a:prstGeom prst="rect">
            <a:avLst/>
          </a:prstGeom>
          <a:noFill/>
        </p:spPr>
        <p:txBody>
          <a:bodyPr wrap="none" rtlCol="0">
            <a:spAutoFit/>
          </a:bodyPr>
          <a:lstStyle/>
          <a:p>
            <a:pPr algn="l"/>
            <a:r>
              <a:rPr lang="zh-CN" altLang="en-US" sz="900" b="1" smtClean="0">
                <a:solidFill>
                  <a:srgbClr val="C00000"/>
                </a:solidFill>
                <a:ea typeface="微软雅黑" panose="020B0503020204020204" pitchFamily="34" charset="-122"/>
              </a:rPr>
              <a:t>弘扬节水美德，参与节水实践</a:t>
            </a:r>
            <a:endParaRPr lang="zh-CN" altLang="en-US" sz="900" b="1" smtClean="0">
              <a:solidFill>
                <a:srgbClr val="C00000"/>
              </a:solidFill>
              <a:ea typeface="微软雅黑" panose="020B0503020204020204" pitchFamily="34" charset="-122"/>
            </a:endParaRPr>
          </a:p>
        </p:txBody>
      </p:sp>
      <p:sp>
        <p:nvSpPr>
          <p:cNvPr id="57" name="TextBox 23"/>
          <p:cNvSpPr txBox="1"/>
          <p:nvPr>
            <p:custDataLst>
              <p:tags r:id="rId52"/>
            </p:custDataLst>
          </p:nvPr>
        </p:nvSpPr>
        <p:spPr>
          <a:xfrm>
            <a:off x="5567997" y="3797132"/>
            <a:ext cx="1678434" cy="783590"/>
          </a:xfrm>
          <a:prstGeom prst="rect">
            <a:avLst/>
          </a:prstGeom>
          <a:noFill/>
        </p:spPr>
        <p:txBody>
          <a:bodyPr wrap="square" rtlCol="0">
            <a:spAutoFit/>
          </a:bodyPr>
          <a:lstStyle/>
          <a:p>
            <a:pPr>
              <a:lnSpc>
                <a:spcPct val="150000"/>
              </a:lnSpc>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开展母亲河复苏行动，让河流流动起来，把湖泊恢复起。</a:t>
            </a:r>
            <a:endPar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58" name="TextBox 24"/>
          <p:cNvSpPr txBox="1"/>
          <p:nvPr>
            <p:custDataLst>
              <p:tags r:id="rId53"/>
            </p:custDataLst>
          </p:nvPr>
        </p:nvSpPr>
        <p:spPr>
          <a:xfrm>
            <a:off x="5567996" y="3509930"/>
            <a:ext cx="617220" cy="266065"/>
          </a:xfrm>
          <a:prstGeom prst="rect">
            <a:avLst/>
          </a:prstGeom>
          <a:noFill/>
        </p:spPr>
        <p:txBody>
          <a:bodyPr wrap="none" rtlCol="0">
            <a:spAutoFit/>
          </a:bodyPr>
          <a:lstStyle/>
          <a:p>
            <a:r>
              <a:rPr lang="zh-CN" altLang="en-US" sz="1140" b="1" smtClean="0">
                <a:solidFill>
                  <a:srgbClr val="C00000"/>
                </a:solidFill>
                <a:ea typeface="微软雅黑" panose="020B0503020204020204" pitchFamily="34" charset="-122"/>
              </a:rPr>
              <a:t>第三条</a:t>
            </a:r>
            <a:endParaRPr lang="zh-CN" altLang="en-US" sz="1140" b="1" smtClean="0">
              <a:solidFill>
                <a:srgbClr val="C00000"/>
              </a:solidFill>
              <a:ea typeface="微软雅黑" panose="020B0503020204020204" pitchFamily="34" charset="-122"/>
            </a:endParaRPr>
          </a:p>
        </p:txBody>
      </p:sp>
      <p:sp>
        <p:nvSpPr>
          <p:cNvPr id="59" name="TextBox 23"/>
          <p:cNvSpPr txBox="1"/>
          <p:nvPr>
            <p:custDataLst>
              <p:tags r:id="rId54"/>
            </p:custDataLst>
          </p:nvPr>
        </p:nvSpPr>
        <p:spPr>
          <a:xfrm>
            <a:off x="4234676" y="1662355"/>
            <a:ext cx="1678434" cy="1123315"/>
          </a:xfrm>
          <a:prstGeom prst="rect">
            <a:avLst/>
          </a:prstGeom>
          <a:noFill/>
        </p:spPr>
        <p:txBody>
          <a:bodyPr wrap="square" rtlCol="0">
            <a:spAutoFit/>
          </a:bodyPr>
          <a:lstStyle/>
          <a:p>
            <a:pPr>
              <a:lnSpc>
                <a:spcPct val="150000"/>
              </a:lnSpc>
            </a:pPr>
            <a:r>
              <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洗漱间隙关闭水龙头，合理控制水量和时间；洗衣机清洗衣物宜集中，小件少量物品宜用手洗；清洗餐具前擦去油污，不用长流水解冻食材；正确使用大小水按钮，不把垃圾扔进坐便器；洗车宜用回收水，控制水量和频次；浇灌绿植要适量，多用喷灌和滴灌。</a:t>
            </a:r>
            <a:endPar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60" name="TextBox 24"/>
          <p:cNvSpPr txBox="1"/>
          <p:nvPr>
            <p:custDataLst>
              <p:tags r:id="rId55"/>
            </p:custDataLst>
          </p:nvPr>
        </p:nvSpPr>
        <p:spPr>
          <a:xfrm>
            <a:off x="4234675" y="1394838"/>
            <a:ext cx="1668780" cy="229870"/>
          </a:xfrm>
          <a:prstGeom prst="rect">
            <a:avLst/>
          </a:prstGeom>
          <a:noFill/>
        </p:spPr>
        <p:txBody>
          <a:bodyPr wrap="none" rtlCol="0">
            <a:spAutoFit/>
          </a:bodyPr>
          <a:lstStyle/>
          <a:p>
            <a:pPr algn="l"/>
            <a:r>
              <a:rPr lang="zh-CN" altLang="en-US" sz="900" b="1" smtClean="0">
                <a:solidFill>
                  <a:srgbClr val="C00000"/>
                </a:solidFill>
                <a:ea typeface="微软雅黑" panose="020B0503020204020204" pitchFamily="34" charset="-122"/>
              </a:rPr>
              <a:t>掌握节水方法，养成节水习惯</a:t>
            </a:r>
            <a:endParaRPr lang="zh-CN" altLang="en-US" sz="900" b="1" smtClean="0">
              <a:solidFill>
                <a:srgbClr val="C00000"/>
              </a:solidFill>
              <a:ea typeface="微软雅黑" panose="020B0503020204020204" pitchFamily="34" charset="-122"/>
            </a:endParaRPr>
          </a:p>
        </p:txBody>
      </p:sp>
      <p:sp>
        <p:nvSpPr>
          <p:cNvPr id="61" name="TextBox 23"/>
          <p:cNvSpPr txBox="1"/>
          <p:nvPr>
            <p:custDataLst>
              <p:tags r:id="rId56"/>
            </p:custDataLst>
          </p:nvPr>
        </p:nvSpPr>
        <p:spPr>
          <a:xfrm>
            <a:off x="3269168" y="3797132"/>
            <a:ext cx="1678434" cy="741045"/>
          </a:xfrm>
          <a:prstGeom prst="rect">
            <a:avLst/>
          </a:prstGeom>
          <a:noFill/>
        </p:spPr>
        <p:txBody>
          <a:bodyPr wrap="square" rtlCol="0">
            <a:spAutoFit/>
          </a:bodyPr>
          <a:lstStyle/>
          <a:p>
            <a:pPr>
              <a:lnSpc>
                <a:spcPct val="150000"/>
              </a:lnSpc>
            </a:pPr>
            <a:r>
              <a:rPr lang="zh-CN" altLang="en-US" sz="94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加快建设数字孪生流域和数字孪生工程，强化预报预警预演预案功能。</a:t>
            </a:r>
            <a:endParaRPr lang="zh-CN" altLang="en-US" sz="94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62" name="TextBox 24"/>
          <p:cNvSpPr txBox="1"/>
          <p:nvPr>
            <p:custDataLst>
              <p:tags r:id="rId57"/>
            </p:custDataLst>
          </p:nvPr>
        </p:nvSpPr>
        <p:spPr>
          <a:xfrm>
            <a:off x="3269167" y="3509930"/>
            <a:ext cx="617220" cy="266065"/>
          </a:xfrm>
          <a:prstGeom prst="rect">
            <a:avLst/>
          </a:prstGeom>
          <a:noFill/>
        </p:spPr>
        <p:txBody>
          <a:bodyPr wrap="none" rtlCol="0">
            <a:spAutoFit/>
          </a:bodyPr>
          <a:lstStyle/>
          <a:p>
            <a:r>
              <a:rPr lang="zh-CN" altLang="en-US" sz="1140" b="1" smtClean="0">
                <a:solidFill>
                  <a:srgbClr val="C00000"/>
                </a:solidFill>
                <a:ea typeface="微软雅黑" panose="020B0503020204020204" pitchFamily="34" charset="-122"/>
              </a:rPr>
              <a:t>第二条</a:t>
            </a:r>
            <a:endParaRPr lang="zh-CN" altLang="en-US" sz="1140" b="1" smtClean="0">
              <a:solidFill>
                <a:srgbClr val="C00000"/>
              </a:solidFill>
              <a:ea typeface="微软雅黑" panose="020B0503020204020204" pitchFamily="34" charset="-122"/>
            </a:endParaRPr>
          </a:p>
        </p:txBody>
      </p:sp>
      <p:sp>
        <p:nvSpPr>
          <p:cNvPr id="63" name="TextBox 23"/>
          <p:cNvSpPr txBox="1"/>
          <p:nvPr>
            <p:custDataLst>
              <p:tags r:id="rId58"/>
            </p:custDataLst>
          </p:nvPr>
        </p:nvSpPr>
        <p:spPr>
          <a:xfrm>
            <a:off x="1989027" y="1662355"/>
            <a:ext cx="1678434" cy="1123315"/>
          </a:xfrm>
          <a:prstGeom prst="rect">
            <a:avLst/>
          </a:prstGeom>
          <a:noFill/>
        </p:spPr>
        <p:txBody>
          <a:bodyPr wrap="square" rtlCol="0">
            <a:spAutoFit/>
          </a:bodyPr>
          <a:lstStyle/>
          <a:p>
            <a:pPr>
              <a:lnSpc>
                <a:spcPct val="150000"/>
              </a:lnSpc>
            </a:pPr>
            <a:r>
              <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懂得水是万物之母、生命之源，知道水是战略性经济资源、控制性生态要素，明白节水即开源增效、节水即减排降损；了解当地水情水价，关注家庭用水节水。提升节水文明素养，履行节水责任义务；强化节水观念意识，争当节水模范表率；以节约用水为荣，以浪费用水为耻。</a:t>
            </a:r>
            <a:endParaRPr lang="zh-CN" altLang="en-US" sz="64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64" name="TextBox 24"/>
          <p:cNvSpPr txBox="1"/>
          <p:nvPr>
            <p:custDataLst>
              <p:tags r:id="rId59"/>
            </p:custDataLst>
          </p:nvPr>
        </p:nvSpPr>
        <p:spPr>
          <a:xfrm>
            <a:off x="1989026" y="1394838"/>
            <a:ext cx="1668780" cy="229870"/>
          </a:xfrm>
          <a:prstGeom prst="rect">
            <a:avLst/>
          </a:prstGeom>
          <a:noFill/>
        </p:spPr>
        <p:txBody>
          <a:bodyPr wrap="none" rtlCol="0">
            <a:spAutoFit/>
          </a:bodyPr>
          <a:lstStyle/>
          <a:p>
            <a:pPr algn="l"/>
            <a:r>
              <a:rPr lang="zh-CN" altLang="en-US" sz="900" b="1" dirty="0" smtClean="0">
                <a:solidFill>
                  <a:srgbClr val="C00000"/>
                </a:solidFill>
                <a:ea typeface="微软雅黑" panose="020B0503020204020204" pitchFamily="34" charset="-122"/>
              </a:rPr>
              <a:t>了解水情状况，树立节水观念</a:t>
            </a:r>
            <a:endParaRPr lang="zh-CN" altLang="en-US" sz="900" b="1" dirty="0" smtClean="0">
              <a:solidFill>
                <a:srgbClr val="C00000"/>
              </a:solidFill>
              <a:ea typeface="微软雅黑" panose="020B0503020204020204" pitchFamily="34" charset="-122"/>
            </a:endParaRPr>
          </a:p>
        </p:txBody>
      </p:sp>
      <p:sp>
        <p:nvSpPr>
          <p:cNvPr id="65" name="TextBox 23"/>
          <p:cNvSpPr txBox="1"/>
          <p:nvPr>
            <p:custDataLst>
              <p:tags r:id="rId60"/>
            </p:custDataLst>
          </p:nvPr>
        </p:nvSpPr>
        <p:spPr>
          <a:xfrm>
            <a:off x="917795" y="3797132"/>
            <a:ext cx="1678434" cy="741045"/>
          </a:xfrm>
          <a:prstGeom prst="rect">
            <a:avLst/>
          </a:prstGeom>
          <a:noFill/>
        </p:spPr>
        <p:txBody>
          <a:bodyPr wrap="square" rtlCol="0">
            <a:spAutoFit/>
          </a:bodyPr>
          <a:lstStyle/>
          <a:p>
            <a:pPr>
              <a:lnSpc>
                <a:spcPct val="150000"/>
              </a:lnSpc>
            </a:pPr>
            <a:r>
              <a:rPr lang="zh-CN" altLang="en-US" sz="940" dirty="0">
                <a:solidFill>
                  <a:schemeClr val="tx1">
                    <a:lumMod val="85000"/>
                    <a:lumOff val="15000"/>
                  </a:schemeClr>
                </a:solidFill>
                <a:latin typeface="Arial" panose="020B0604020202020204" pitchFamily="34" charset="0"/>
                <a:ea typeface="微软雅黑" panose="020B0503020204020204" pitchFamily="34" charset="-122"/>
                <a:cs typeface="+mn-ea"/>
                <a:sym typeface="+mn-lt"/>
              </a:rPr>
              <a:t>深入落实习近平总书记“节水优先、空间均衡、系统治理、两手发力”治水思路。</a:t>
            </a:r>
            <a:endParaRPr lang="zh-CN" altLang="en-US" sz="940" dirty="0">
              <a:solidFill>
                <a:schemeClr val="tx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66" name="TextBox 24"/>
          <p:cNvSpPr txBox="1"/>
          <p:nvPr>
            <p:custDataLst>
              <p:tags r:id="rId61"/>
            </p:custDataLst>
          </p:nvPr>
        </p:nvSpPr>
        <p:spPr>
          <a:xfrm>
            <a:off x="917794" y="3509930"/>
            <a:ext cx="617220" cy="266065"/>
          </a:xfrm>
          <a:prstGeom prst="rect">
            <a:avLst/>
          </a:prstGeom>
          <a:noFill/>
        </p:spPr>
        <p:txBody>
          <a:bodyPr wrap="none" rtlCol="0">
            <a:spAutoFit/>
          </a:bodyPr>
          <a:lstStyle/>
          <a:p>
            <a:r>
              <a:rPr lang="zh-CN" altLang="en-US" sz="1140" b="1" smtClean="0">
                <a:solidFill>
                  <a:srgbClr val="C00000"/>
                </a:solidFill>
                <a:ea typeface="微软雅黑" panose="020B0503020204020204" pitchFamily="34" charset="-122"/>
              </a:rPr>
              <a:t>第一条</a:t>
            </a:r>
            <a:endParaRPr lang="zh-CN" altLang="en-US" sz="1140" b="1" smtClean="0">
              <a:solidFill>
                <a:srgbClr val="C00000"/>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p:tgtEl>
                                          <p:spTgt spid="55"/>
                                        </p:tgtEl>
                                        <p:attrNameLst>
                                          <p:attrName>ppt_y</p:attrName>
                                        </p:attrNameLst>
                                      </p:cBhvr>
                                      <p:tavLst>
                                        <p:tav tm="0">
                                          <p:val>
                                            <p:strVal val="#ppt_y+#ppt_h*1.125000"/>
                                          </p:val>
                                        </p:tav>
                                        <p:tav tm="100000">
                                          <p:val>
                                            <p:strVal val="#ppt_y"/>
                                          </p:val>
                                        </p:tav>
                                      </p:tavLst>
                                    </p:anim>
                                    <p:animEffect transition="in" filter="wipe(up)">
                                      <p:cBhvr>
                                        <p:cTn id="24" dur="500"/>
                                        <p:tgtEl>
                                          <p:spTgt spid="55"/>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p:tgtEl>
                                          <p:spTgt spid="56"/>
                                        </p:tgtEl>
                                        <p:attrNameLst>
                                          <p:attrName>ppt_y</p:attrName>
                                        </p:attrNameLst>
                                      </p:cBhvr>
                                      <p:tavLst>
                                        <p:tav tm="0">
                                          <p:val>
                                            <p:strVal val="#ppt_y-#ppt_h*1.125000"/>
                                          </p:val>
                                        </p:tav>
                                        <p:tav tm="100000">
                                          <p:val>
                                            <p:strVal val="#ppt_y"/>
                                          </p:val>
                                        </p:tav>
                                      </p:tavLst>
                                    </p:anim>
                                    <p:animEffect transition="in" filter="wipe(down)">
                                      <p:cBhvr>
                                        <p:cTn id="28" dur="500"/>
                                        <p:tgtEl>
                                          <p:spTgt spid="56"/>
                                        </p:tgtEl>
                                      </p:cBhvr>
                                    </p:animEffect>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p:tgtEl>
                                          <p:spTgt spid="57"/>
                                        </p:tgtEl>
                                        <p:attrNameLst>
                                          <p:attrName>ppt_y</p:attrName>
                                        </p:attrNameLst>
                                      </p:cBhvr>
                                      <p:tavLst>
                                        <p:tav tm="0">
                                          <p:val>
                                            <p:strVal val="#ppt_y+#ppt_h*1.125000"/>
                                          </p:val>
                                        </p:tav>
                                        <p:tav tm="100000">
                                          <p:val>
                                            <p:strVal val="#ppt_y"/>
                                          </p:val>
                                        </p:tav>
                                      </p:tavLst>
                                    </p:anim>
                                    <p:animEffect transition="in" filter="wipe(up)">
                                      <p:cBhvr>
                                        <p:cTn id="44" dur="500"/>
                                        <p:tgtEl>
                                          <p:spTgt spid="5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p:tgtEl>
                                          <p:spTgt spid="58"/>
                                        </p:tgtEl>
                                        <p:attrNameLst>
                                          <p:attrName>ppt_y</p:attrName>
                                        </p:attrNameLst>
                                      </p:cBhvr>
                                      <p:tavLst>
                                        <p:tav tm="0">
                                          <p:val>
                                            <p:strVal val="#ppt_y-#ppt_h*1.125000"/>
                                          </p:val>
                                        </p:tav>
                                        <p:tav tm="100000">
                                          <p:val>
                                            <p:strVal val="#ppt_y"/>
                                          </p:val>
                                        </p:tav>
                                      </p:tavLst>
                                    </p:anim>
                                    <p:animEffect transition="in" filter="wipe(down)">
                                      <p:cBhvr>
                                        <p:cTn id="48" dur="500"/>
                                        <p:tgtEl>
                                          <p:spTgt spid="58"/>
                                        </p:tgtEl>
                                      </p:cBhvr>
                                    </p:animEffect>
                                  </p:childTnLst>
                                </p:cTn>
                              </p:par>
                            </p:childTnLst>
                          </p:cTn>
                        </p:par>
                        <p:par>
                          <p:cTn id="49" fill="hold">
                            <p:stCondLst>
                              <p:cond delay="3500"/>
                            </p:stCondLst>
                            <p:childTnLst>
                              <p:par>
                                <p:cTn id="50" presetID="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childTnLst>
                          </p:cTn>
                        </p:par>
                        <p:par>
                          <p:cTn id="60" fill="hold">
                            <p:stCondLst>
                              <p:cond delay="4500"/>
                            </p:stCondLst>
                            <p:childTnLst>
                              <p:par>
                                <p:cTn id="61" presetID="12" presetClass="entr" presetSubtype="4"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p:tgtEl>
                                          <p:spTgt spid="59"/>
                                        </p:tgtEl>
                                        <p:attrNameLst>
                                          <p:attrName>ppt_y</p:attrName>
                                        </p:attrNameLst>
                                      </p:cBhvr>
                                      <p:tavLst>
                                        <p:tav tm="0">
                                          <p:val>
                                            <p:strVal val="#ppt_y+#ppt_h*1.125000"/>
                                          </p:val>
                                        </p:tav>
                                        <p:tav tm="100000">
                                          <p:val>
                                            <p:strVal val="#ppt_y"/>
                                          </p:val>
                                        </p:tav>
                                      </p:tavLst>
                                    </p:anim>
                                    <p:animEffect transition="in" filter="wipe(up)">
                                      <p:cBhvr>
                                        <p:cTn id="64" dur="500"/>
                                        <p:tgtEl>
                                          <p:spTgt spid="59"/>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p:tgtEl>
                                          <p:spTgt spid="60"/>
                                        </p:tgtEl>
                                        <p:attrNameLst>
                                          <p:attrName>ppt_y</p:attrName>
                                        </p:attrNameLst>
                                      </p:cBhvr>
                                      <p:tavLst>
                                        <p:tav tm="0">
                                          <p:val>
                                            <p:strVal val="#ppt_y-#ppt_h*1.125000"/>
                                          </p:val>
                                        </p:tav>
                                        <p:tav tm="100000">
                                          <p:val>
                                            <p:strVal val="#ppt_y"/>
                                          </p:val>
                                        </p:tav>
                                      </p:tavLst>
                                    </p:anim>
                                    <p:animEffect transition="in" filter="wipe(down)">
                                      <p:cBhvr>
                                        <p:cTn id="68" dur="500"/>
                                        <p:tgtEl>
                                          <p:spTgt spid="60"/>
                                        </p:tgtEl>
                                      </p:cBhvr>
                                    </p:animEffect>
                                  </p:childTnLst>
                                </p:cTn>
                              </p:par>
                            </p:childTnLst>
                          </p:cTn>
                        </p:par>
                        <p:par>
                          <p:cTn id="69" fill="hold">
                            <p:stCondLst>
                              <p:cond delay="5000"/>
                            </p:stCondLst>
                            <p:childTnLst>
                              <p:par>
                                <p:cTn id="70" presetID="2" presetClass="entr" presetSubtype="8"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ppt_y"/>
                                          </p:val>
                                        </p:tav>
                                        <p:tav tm="100000">
                                          <p:val>
                                            <p:strVal val="#ppt_y"/>
                                          </p:val>
                                        </p:tav>
                                      </p:tavLst>
                                    </p:anim>
                                  </p:childTnLst>
                                </p:cTn>
                              </p:par>
                            </p:childTnLst>
                          </p:cTn>
                        </p:par>
                        <p:par>
                          <p:cTn id="74" fill="hold">
                            <p:stCondLst>
                              <p:cond delay="5500"/>
                            </p:stCondLst>
                            <p:childTnLst>
                              <p:par>
                                <p:cTn id="75" presetID="53" presetClass="entr" presetSubtype="16"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Effect transition="in" filter="fade">
                                      <p:cBhvr>
                                        <p:cTn id="79" dur="500"/>
                                        <p:tgtEl>
                                          <p:spTgt spid="39"/>
                                        </p:tgtEl>
                                      </p:cBhvr>
                                    </p:animEffect>
                                  </p:childTnLst>
                                </p:cTn>
                              </p:par>
                            </p:childTnLst>
                          </p:cTn>
                        </p:par>
                        <p:par>
                          <p:cTn id="80" fill="hold">
                            <p:stCondLst>
                              <p:cond delay="6000"/>
                            </p:stCondLst>
                            <p:childTnLst>
                              <p:par>
                                <p:cTn id="81" presetID="12" presetClass="entr" presetSubtype="4" fill="hold" grpId="0" nodeType="after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p:tgtEl>
                                          <p:spTgt spid="61"/>
                                        </p:tgtEl>
                                        <p:attrNameLst>
                                          <p:attrName>ppt_y</p:attrName>
                                        </p:attrNameLst>
                                      </p:cBhvr>
                                      <p:tavLst>
                                        <p:tav tm="0">
                                          <p:val>
                                            <p:strVal val="#ppt_y+#ppt_h*1.125000"/>
                                          </p:val>
                                        </p:tav>
                                        <p:tav tm="100000">
                                          <p:val>
                                            <p:strVal val="#ppt_y"/>
                                          </p:val>
                                        </p:tav>
                                      </p:tavLst>
                                    </p:anim>
                                    <p:animEffect transition="in" filter="wipe(up)">
                                      <p:cBhvr>
                                        <p:cTn id="84" dur="500"/>
                                        <p:tgtEl>
                                          <p:spTgt spid="61"/>
                                        </p:tgtEl>
                                      </p:cBhvr>
                                    </p:animEffect>
                                  </p:childTnLst>
                                </p:cTn>
                              </p:par>
                              <p:par>
                                <p:cTn id="85" presetID="12" presetClass="entr" presetSubtype="1"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additive="base">
                                        <p:cTn id="87" dur="500"/>
                                        <p:tgtEl>
                                          <p:spTgt spid="62"/>
                                        </p:tgtEl>
                                        <p:attrNameLst>
                                          <p:attrName>ppt_y</p:attrName>
                                        </p:attrNameLst>
                                      </p:cBhvr>
                                      <p:tavLst>
                                        <p:tav tm="0">
                                          <p:val>
                                            <p:strVal val="#ppt_y-#ppt_h*1.125000"/>
                                          </p:val>
                                        </p:tav>
                                        <p:tav tm="100000">
                                          <p:val>
                                            <p:strVal val="#ppt_y"/>
                                          </p:val>
                                        </p:tav>
                                      </p:tavLst>
                                    </p:anim>
                                    <p:animEffect transition="in" filter="wipe(down)">
                                      <p:cBhvr>
                                        <p:cTn id="88" dur="500"/>
                                        <p:tgtEl>
                                          <p:spTgt spid="62"/>
                                        </p:tgtEl>
                                      </p:cBhvr>
                                    </p:animEffect>
                                  </p:childTnLst>
                                </p:cTn>
                              </p:par>
                            </p:childTnLst>
                          </p:cTn>
                        </p:par>
                        <p:par>
                          <p:cTn id="89" fill="hold">
                            <p:stCondLst>
                              <p:cond delay="6500"/>
                            </p:stCondLst>
                            <p:childTnLst>
                              <p:par>
                                <p:cTn id="90" presetID="2" presetClass="entr" presetSubtype="8" fill="hold" nodeType="after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additive="base">
                                        <p:cTn id="92" dur="500" fill="hold"/>
                                        <p:tgtEl>
                                          <p:spTgt spid="9"/>
                                        </p:tgtEl>
                                        <p:attrNameLst>
                                          <p:attrName>ppt_x</p:attrName>
                                        </p:attrNameLst>
                                      </p:cBhvr>
                                      <p:tavLst>
                                        <p:tav tm="0">
                                          <p:val>
                                            <p:strVal val="0-#ppt_w/2"/>
                                          </p:val>
                                        </p:tav>
                                        <p:tav tm="100000">
                                          <p:val>
                                            <p:strVal val="#ppt_x"/>
                                          </p:val>
                                        </p:tav>
                                      </p:tavLst>
                                    </p:anim>
                                    <p:anim calcmode="lin" valueType="num">
                                      <p:cBhvr additive="base">
                                        <p:cTn id="93" dur="500" fill="hold"/>
                                        <p:tgtEl>
                                          <p:spTgt spid="9"/>
                                        </p:tgtEl>
                                        <p:attrNameLst>
                                          <p:attrName>ppt_y</p:attrName>
                                        </p:attrNameLst>
                                      </p:cBhvr>
                                      <p:tavLst>
                                        <p:tav tm="0">
                                          <p:val>
                                            <p:strVal val="#ppt_y"/>
                                          </p:val>
                                        </p:tav>
                                        <p:tav tm="100000">
                                          <p:val>
                                            <p:strVal val="#ppt_y"/>
                                          </p:val>
                                        </p:tav>
                                      </p:tavLst>
                                    </p:anim>
                                  </p:childTnLst>
                                </p:cTn>
                              </p:par>
                            </p:childTnLst>
                          </p:cTn>
                        </p:par>
                        <p:par>
                          <p:cTn id="94" fill="hold">
                            <p:stCondLst>
                              <p:cond delay="7000"/>
                            </p:stCondLst>
                            <p:childTnLst>
                              <p:par>
                                <p:cTn id="95" presetID="53" presetClass="entr" presetSubtype="16"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childTnLst>
                          </p:cTn>
                        </p:par>
                        <p:par>
                          <p:cTn id="100" fill="hold">
                            <p:stCondLst>
                              <p:cond delay="7500"/>
                            </p:stCondLst>
                            <p:childTnLst>
                              <p:par>
                                <p:cTn id="101" presetID="12" presetClass="entr" presetSubtype="4" fill="hold" grpId="0" nodeType="afterEffect">
                                  <p:stCondLst>
                                    <p:cond delay="0"/>
                                  </p:stCondLst>
                                  <p:childTnLst>
                                    <p:set>
                                      <p:cBhvr>
                                        <p:cTn id="102" dur="1" fill="hold">
                                          <p:stCondLst>
                                            <p:cond delay="0"/>
                                          </p:stCondLst>
                                        </p:cTn>
                                        <p:tgtEl>
                                          <p:spTgt spid="63"/>
                                        </p:tgtEl>
                                        <p:attrNameLst>
                                          <p:attrName>style.visibility</p:attrName>
                                        </p:attrNameLst>
                                      </p:cBhvr>
                                      <p:to>
                                        <p:strVal val="visible"/>
                                      </p:to>
                                    </p:set>
                                    <p:anim calcmode="lin" valueType="num">
                                      <p:cBhvr additive="base">
                                        <p:cTn id="103" dur="500"/>
                                        <p:tgtEl>
                                          <p:spTgt spid="63"/>
                                        </p:tgtEl>
                                        <p:attrNameLst>
                                          <p:attrName>ppt_y</p:attrName>
                                        </p:attrNameLst>
                                      </p:cBhvr>
                                      <p:tavLst>
                                        <p:tav tm="0">
                                          <p:val>
                                            <p:strVal val="#ppt_y+#ppt_h*1.125000"/>
                                          </p:val>
                                        </p:tav>
                                        <p:tav tm="100000">
                                          <p:val>
                                            <p:strVal val="#ppt_y"/>
                                          </p:val>
                                        </p:tav>
                                      </p:tavLst>
                                    </p:anim>
                                    <p:animEffect transition="in" filter="wipe(up)">
                                      <p:cBhvr>
                                        <p:cTn id="104" dur="500"/>
                                        <p:tgtEl>
                                          <p:spTgt spid="63"/>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additive="base">
                                        <p:cTn id="107" dur="500"/>
                                        <p:tgtEl>
                                          <p:spTgt spid="64"/>
                                        </p:tgtEl>
                                        <p:attrNameLst>
                                          <p:attrName>ppt_y</p:attrName>
                                        </p:attrNameLst>
                                      </p:cBhvr>
                                      <p:tavLst>
                                        <p:tav tm="0">
                                          <p:val>
                                            <p:strVal val="#ppt_y-#ppt_h*1.125000"/>
                                          </p:val>
                                        </p:tav>
                                        <p:tav tm="100000">
                                          <p:val>
                                            <p:strVal val="#ppt_y"/>
                                          </p:val>
                                        </p:tav>
                                      </p:tavLst>
                                    </p:anim>
                                    <p:animEffect transition="in" filter="wipe(down)">
                                      <p:cBhvr>
                                        <p:cTn id="108" dur="500"/>
                                        <p:tgtEl>
                                          <p:spTgt spid="64"/>
                                        </p:tgtEl>
                                      </p:cBhvr>
                                    </p:animEffect>
                                  </p:childTnLst>
                                </p:cTn>
                              </p:par>
                            </p:childTnLst>
                          </p:cTn>
                        </p:par>
                        <p:par>
                          <p:cTn id="109" fill="hold">
                            <p:stCondLst>
                              <p:cond delay="8000"/>
                            </p:stCondLst>
                            <p:childTnLst>
                              <p:par>
                                <p:cTn id="110" presetID="2" presetClass="entr" presetSubtype="8" fill="hold" nodeType="afterEffect">
                                  <p:stCondLst>
                                    <p:cond delay="0"/>
                                  </p:stCondLst>
                                  <p:childTnLst>
                                    <p:set>
                                      <p:cBhvr>
                                        <p:cTn id="111" dur="1" fill="hold">
                                          <p:stCondLst>
                                            <p:cond delay="0"/>
                                          </p:stCondLst>
                                        </p:cTn>
                                        <p:tgtEl>
                                          <p:spTgt spid="6"/>
                                        </p:tgtEl>
                                        <p:attrNameLst>
                                          <p:attrName>style.visibility</p:attrName>
                                        </p:attrNameLst>
                                      </p:cBhvr>
                                      <p:to>
                                        <p:strVal val="visible"/>
                                      </p:to>
                                    </p:set>
                                    <p:anim calcmode="lin" valueType="num">
                                      <p:cBhvr additive="base">
                                        <p:cTn id="112" dur="500" fill="hold"/>
                                        <p:tgtEl>
                                          <p:spTgt spid="6"/>
                                        </p:tgtEl>
                                        <p:attrNameLst>
                                          <p:attrName>ppt_x</p:attrName>
                                        </p:attrNameLst>
                                      </p:cBhvr>
                                      <p:tavLst>
                                        <p:tav tm="0">
                                          <p:val>
                                            <p:strVal val="0-#ppt_w/2"/>
                                          </p:val>
                                        </p:tav>
                                        <p:tav tm="100000">
                                          <p:val>
                                            <p:strVal val="#ppt_x"/>
                                          </p:val>
                                        </p:tav>
                                      </p:tavLst>
                                    </p:anim>
                                    <p:anim calcmode="lin" valueType="num">
                                      <p:cBhvr additive="base">
                                        <p:cTn id="113" dur="500" fill="hold"/>
                                        <p:tgtEl>
                                          <p:spTgt spid="6"/>
                                        </p:tgtEl>
                                        <p:attrNameLst>
                                          <p:attrName>ppt_y</p:attrName>
                                        </p:attrNameLst>
                                      </p:cBhvr>
                                      <p:tavLst>
                                        <p:tav tm="0">
                                          <p:val>
                                            <p:strVal val="#ppt_y"/>
                                          </p:val>
                                        </p:tav>
                                        <p:tav tm="100000">
                                          <p:val>
                                            <p:strVal val="#ppt_y"/>
                                          </p:val>
                                        </p:tav>
                                      </p:tavLst>
                                    </p:anim>
                                  </p:childTnLst>
                                </p:cTn>
                              </p:par>
                            </p:childTnLst>
                          </p:cTn>
                        </p:par>
                        <p:par>
                          <p:cTn id="114" fill="hold">
                            <p:stCondLst>
                              <p:cond delay="8500"/>
                            </p:stCondLst>
                            <p:childTnLst>
                              <p:par>
                                <p:cTn id="115" presetID="53" presetClass="entr" presetSubtype="16" fill="hold" nodeType="after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p:cTn id="117" dur="500" fill="hold"/>
                                        <p:tgtEl>
                                          <p:spTgt spid="43"/>
                                        </p:tgtEl>
                                        <p:attrNameLst>
                                          <p:attrName>ppt_w</p:attrName>
                                        </p:attrNameLst>
                                      </p:cBhvr>
                                      <p:tavLst>
                                        <p:tav tm="0">
                                          <p:val>
                                            <p:fltVal val="0"/>
                                          </p:val>
                                        </p:tav>
                                        <p:tav tm="100000">
                                          <p:val>
                                            <p:strVal val="#ppt_w"/>
                                          </p:val>
                                        </p:tav>
                                      </p:tavLst>
                                    </p:anim>
                                    <p:anim calcmode="lin" valueType="num">
                                      <p:cBhvr>
                                        <p:cTn id="118" dur="500" fill="hold"/>
                                        <p:tgtEl>
                                          <p:spTgt spid="43"/>
                                        </p:tgtEl>
                                        <p:attrNameLst>
                                          <p:attrName>ppt_h</p:attrName>
                                        </p:attrNameLst>
                                      </p:cBhvr>
                                      <p:tavLst>
                                        <p:tav tm="0">
                                          <p:val>
                                            <p:fltVal val="0"/>
                                          </p:val>
                                        </p:tav>
                                        <p:tav tm="100000">
                                          <p:val>
                                            <p:strVal val="#ppt_h"/>
                                          </p:val>
                                        </p:tav>
                                      </p:tavLst>
                                    </p:anim>
                                    <p:animEffect transition="in" filter="fade">
                                      <p:cBhvr>
                                        <p:cTn id="119" dur="500"/>
                                        <p:tgtEl>
                                          <p:spTgt spid="43"/>
                                        </p:tgtEl>
                                      </p:cBhvr>
                                    </p:animEffect>
                                  </p:childTnLst>
                                </p:cTn>
                              </p:par>
                            </p:childTnLst>
                          </p:cTn>
                        </p:par>
                        <p:par>
                          <p:cTn id="120" fill="hold">
                            <p:stCondLst>
                              <p:cond delay="9000"/>
                            </p:stCondLst>
                            <p:childTnLst>
                              <p:par>
                                <p:cTn id="121" presetID="12" presetClass="entr" presetSubtype="4" fill="hold" grpId="0" nodeType="afterEffect">
                                  <p:stCondLst>
                                    <p:cond delay="0"/>
                                  </p:stCondLst>
                                  <p:childTnLst>
                                    <p:set>
                                      <p:cBhvr>
                                        <p:cTn id="122" dur="1" fill="hold">
                                          <p:stCondLst>
                                            <p:cond delay="0"/>
                                          </p:stCondLst>
                                        </p:cTn>
                                        <p:tgtEl>
                                          <p:spTgt spid="65"/>
                                        </p:tgtEl>
                                        <p:attrNameLst>
                                          <p:attrName>style.visibility</p:attrName>
                                        </p:attrNameLst>
                                      </p:cBhvr>
                                      <p:to>
                                        <p:strVal val="visible"/>
                                      </p:to>
                                    </p:set>
                                    <p:anim calcmode="lin" valueType="num">
                                      <p:cBhvr additive="base">
                                        <p:cTn id="123" dur="500"/>
                                        <p:tgtEl>
                                          <p:spTgt spid="65"/>
                                        </p:tgtEl>
                                        <p:attrNameLst>
                                          <p:attrName>ppt_y</p:attrName>
                                        </p:attrNameLst>
                                      </p:cBhvr>
                                      <p:tavLst>
                                        <p:tav tm="0">
                                          <p:val>
                                            <p:strVal val="#ppt_y+#ppt_h*1.125000"/>
                                          </p:val>
                                        </p:tav>
                                        <p:tav tm="100000">
                                          <p:val>
                                            <p:strVal val="#ppt_y"/>
                                          </p:val>
                                        </p:tav>
                                      </p:tavLst>
                                    </p:anim>
                                    <p:animEffect transition="in" filter="wipe(up)">
                                      <p:cBhvr>
                                        <p:cTn id="124" dur="500"/>
                                        <p:tgtEl>
                                          <p:spTgt spid="65"/>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66"/>
                                        </p:tgtEl>
                                        <p:attrNameLst>
                                          <p:attrName>style.visibility</p:attrName>
                                        </p:attrNameLst>
                                      </p:cBhvr>
                                      <p:to>
                                        <p:strVal val="visible"/>
                                      </p:to>
                                    </p:set>
                                    <p:anim calcmode="lin" valueType="num">
                                      <p:cBhvr additive="base">
                                        <p:cTn id="127" dur="500"/>
                                        <p:tgtEl>
                                          <p:spTgt spid="66"/>
                                        </p:tgtEl>
                                        <p:attrNameLst>
                                          <p:attrName>ppt_y</p:attrName>
                                        </p:attrNameLst>
                                      </p:cBhvr>
                                      <p:tavLst>
                                        <p:tav tm="0">
                                          <p:val>
                                            <p:strVal val="#ppt_y-#ppt_h*1.125000"/>
                                          </p:val>
                                        </p:tav>
                                        <p:tav tm="100000">
                                          <p:val>
                                            <p:strVal val="#ppt_y"/>
                                          </p:val>
                                        </p:tav>
                                      </p:tavLst>
                                    </p:anim>
                                    <p:animEffect transition="in" filter="wipe(down)">
                                      <p:cBhvr>
                                        <p:cTn id="1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8" grpId="0" animBg="1"/>
      <p:bldP spid="55" grpId="0"/>
      <p:bldP spid="56" grpId="0"/>
      <p:bldP spid="57" grpId="0"/>
      <p:bldP spid="58" grpId="0"/>
      <p:bldP spid="59" grpId="0"/>
      <p:bldP spid="60" grpId="0"/>
      <p:bldP spid="61" grpId="0"/>
      <p:bldP spid="62" grpId="0"/>
      <p:bldP spid="63" grpId="0"/>
      <p:bldP spid="64" grpId="0"/>
      <p:bldP spid="65" grpId="0"/>
      <p:bldP spid="6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0273"/>
            <a:ext cx="9144000" cy="20726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636695"/>
            <a:ext cx="5173248" cy="272276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4019269"/>
            <a:ext cx="1110414" cy="72222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4194323"/>
            <a:ext cx="1123622" cy="64014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921" y="195634"/>
            <a:ext cx="1933148" cy="1933148"/>
          </a:xfrm>
          <a:prstGeom prst="rect">
            <a:avLst/>
          </a:prstGeom>
        </p:spPr>
      </p:pic>
      <p:sp>
        <p:nvSpPr>
          <p:cNvPr id="10" name="矩形 9"/>
          <p:cNvSpPr>
            <a:spLocks noChangeArrowheads="1"/>
          </p:cNvSpPr>
          <p:nvPr/>
        </p:nvSpPr>
        <p:spPr bwMode="auto">
          <a:xfrm>
            <a:off x="4190340" y="937787"/>
            <a:ext cx="378309" cy="44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500"/>
              </a:lnSpc>
            </a:pPr>
            <a:r>
              <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rPr>
              <a:t>05</a:t>
            </a:r>
            <a:endParaRPr lang="en-US" altLang="zh-CN" sz="24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49495" y="2048110"/>
            <a:ext cx="4420406" cy="583565"/>
          </a:xfrm>
          <a:prstGeom prst="rect">
            <a:avLst/>
          </a:prstGeom>
          <a:noFill/>
        </p:spPr>
        <p:txBody>
          <a:bodyPr wrap="square" rtlCol="0">
            <a:spAutoFit/>
          </a:bodyPr>
          <a:lstStyle/>
          <a:p>
            <a:pPr algn="ctr"/>
            <a:r>
              <a:rPr lang="zh-CN" altLang="en-US"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谈</a:t>
            </a:r>
            <a:r>
              <a:rPr lang="en-US" altLang="zh-CN"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a:t>
            </a:r>
            <a:r>
              <a:rPr lang="zh-CN" altLang="en-US" sz="3200" b="1" spc="300" dirty="0" smtClean="0">
                <a:solidFill>
                  <a:schemeClr val="accent1">
                    <a:lumMod val="75000"/>
                  </a:schemeClr>
                </a:solidFill>
                <a:latin typeface="微软雅黑" panose="020B0503020204020204" pitchFamily="34" charset="-122"/>
                <a:ea typeface="微软雅黑" panose="020B0503020204020204" pitchFamily="34" charset="-122"/>
                <a:sym typeface="+mn-ea"/>
              </a:rPr>
              <a:t>节水技术我知晓</a:t>
            </a:r>
            <a:endParaRPr lang="zh-CN" altLang="en-US" sz="3200" b="1" dirty="0">
              <a:solidFill>
                <a:srgbClr val="00A1D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8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500"/>
                                        <p:tgtEl>
                                          <p:spTgt spid="6"/>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8"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par>
                          <p:cTn id="27" fill="hold">
                            <p:stCondLst>
                              <p:cond delay="5500"/>
                            </p:stCondLst>
                            <p:childTnLst>
                              <p:par>
                                <p:cTn id="28" presetID="1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25800" y="650240"/>
            <a:ext cx="2667635"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节约用水的技术（一）</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sp>
        <p:nvSpPr>
          <p:cNvPr id="6" name="内容占位符 2"/>
          <p:cNvSpPr txBox="1"/>
          <p:nvPr/>
        </p:nvSpPr>
        <p:spPr>
          <a:xfrm>
            <a:off x="571500" y="1693674"/>
            <a:ext cx="2030850" cy="880096"/>
          </a:xfrm>
          <a:prstGeom prst="rect">
            <a:avLst/>
          </a:prstGeom>
        </p:spPr>
        <p:txBody>
          <a:bodyPr vert="horz" lIns="91440" tIns="45720" rIns="91440" bIns="45720" rtlCol="0" anchor="t">
            <a:normAutofit lnSpcReduction="100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600"/>
              </a:spcAft>
              <a:buFont typeface="Arial" panose="020B0604020202020204" pitchFamily="34" charset="0"/>
              <a:buNone/>
            </a:pPr>
            <a:r>
              <a:rPr lang="zh-CN" altLang="en-US" sz="1000" b="1" dirty="0" smtClean="0">
                <a:solidFill>
                  <a:srgbClr val="C00000"/>
                </a:solidFill>
              </a:rPr>
              <a:t>渠道防渗技术</a:t>
            </a:r>
            <a:endParaRPr lang="zh-CN" altLang="en-US" sz="1000" dirty="0" smtClean="0">
              <a:solidFill>
                <a:schemeClr val="tx1">
                  <a:lumMod val="85000"/>
                  <a:lumOff val="15000"/>
                </a:schemeClr>
              </a:solidFill>
            </a:endParaRPr>
          </a:p>
          <a:p>
            <a:pPr marL="0" indent="0" algn="l">
              <a:lnSpc>
                <a:spcPct val="150000"/>
              </a:lnSpc>
              <a:spcBef>
                <a:spcPts val="0"/>
              </a:spcBef>
              <a:spcAft>
                <a:spcPts val="600"/>
              </a:spcAft>
              <a:buFont typeface="Arial" panose="020B0604020202020204" pitchFamily="34" charset="0"/>
              <a:buNone/>
            </a:pPr>
            <a:r>
              <a:rPr lang="en-US" altLang="zh-CN" sz="800" dirty="0" smtClean="0">
                <a:solidFill>
                  <a:schemeClr val="tx1">
                    <a:lumMod val="85000"/>
                    <a:lumOff val="15000"/>
                  </a:schemeClr>
                </a:solidFill>
              </a:rPr>
              <a:t>       </a:t>
            </a:r>
            <a:r>
              <a:rPr lang="zh-CN" altLang="en-US" sz="800" dirty="0" smtClean="0">
                <a:solidFill>
                  <a:schemeClr val="tx1">
                    <a:lumMod val="85000"/>
                    <a:lumOff val="15000"/>
                  </a:schemeClr>
                </a:solidFill>
              </a:rPr>
              <a:t>采用渠道防渗技术，可使渠系水的利用系数提高到0.75-0.85。渠道防渗还具有加大过水能力、减小过水断面等</a:t>
            </a:r>
            <a:r>
              <a:rPr lang="zh-CN" altLang="en-US" sz="800" dirty="0" smtClean="0">
                <a:solidFill>
                  <a:schemeClr val="tx1">
                    <a:lumMod val="85000"/>
                    <a:lumOff val="15000"/>
                  </a:schemeClr>
                </a:solidFill>
              </a:rPr>
              <a:t>特点。</a:t>
            </a:r>
            <a:endParaRPr lang="zh-CN" altLang="en-US" sz="800" dirty="0" smtClean="0">
              <a:solidFill>
                <a:schemeClr val="tx1">
                  <a:lumMod val="85000"/>
                  <a:lumOff val="15000"/>
                </a:schemeClr>
              </a:solidFill>
            </a:endParaRPr>
          </a:p>
        </p:txBody>
      </p:sp>
      <p:sp>
        <p:nvSpPr>
          <p:cNvPr id="7" name="内容占位符 2"/>
          <p:cNvSpPr txBox="1"/>
          <p:nvPr/>
        </p:nvSpPr>
        <p:spPr>
          <a:xfrm>
            <a:off x="571500" y="3184627"/>
            <a:ext cx="2030850" cy="880096"/>
          </a:xfrm>
          <a:prstGeom prst="rect">
            <a:avLst/>
          </a:prstGeom>
        </p:spPr>
        <p:txBody>
          <a:bodyPr vert="horz" lIns="91440" tIns="45720" rIns="91440" bIns="45720"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600"/>
              </a:spcAft>
              <a:buFont typeface="Arial" panose="020B0604020202020204" pitchFamily="34" charset="0"/>
              <a:buNone/>
            </a:pPr>
            <a:r>
              <a:rPr lang="zh-CN" altLang="en-US" sz="1000" b="1" dirty="0" smtClean="0">
                <a:solidFill>
                  <a:srgbClr val="C00000"/>
                </a:solidFill>
              </a:rPr>
              <a:t>畦灌沟灌技术</a:t>
            </a:r>
            <a:endParaRPr lang="zh-CN" altLang="en-US" sz="1000" dirty="0" smtClean="0">
              <a:solidFill>
                <a:schemeClr val="tx1">
                  <a:lumMod val="85000"/>
                  <a:lumOff val="15000"/>
                </a:schemeClr>
              </a:solidFill>
            </a:endParaRPr>
          </a:p>
          <a:p>
            <a:pPr marL="0" indent="0" algn="l">
              <a:lnSpc>
                <a:spcPct val="130000"/>
              </a:lnSpc>
              <a:spcBef>
                <a:spcPts val="0"/>
              </a:spcBef>
              <a:spcAft>
                <a:spcPts val="600"/>
              </a:spcAft>
              <a:buFont typeface="Arial" panose="020B0604020202020204" pitchFamily="34" charset="0"/>
              <a:buNone/>
            </a:pPr>
            <a:r>
              <a:rPr lang="en-US" altLang="zh-CN" sz="800" dirty="0" smtClean="0">
                <a:solidFill>
                  <a:schemeClr val="tx1">
                    <a:lumMod val="85000"/>
                    <a:lumOff val="15000"/>
                  </a:schemeClr>
                </a:solidFill>
              </a:rPr>
              <a:t>       </a:t>
            </a:r>
            <a:r>
              <a:rPr lang="zh-CN" altLang="en-US" sz="800" dirty="0" smtClean="0">
                <a:solidFill>
                  <a:schemeClr val="tx1">
                    <a:lumMod val="85000"/>
                    <a:lumOff val="15000"/>
                  </a:schemeClr>
                </a:solidFill>
              </a:rPr>
              <a:t>畦灌是耕地经平整后，利用畦埂将田块分成小块灌溉；沟灌是耕地平整后，开成一道道输水沟，灌溉水通过水沟灌溉。</a:t>
            </a:r>
            <a:endParaRPr lang="zh-CN" altLang="en-US" sz="800" dirty="0" smtClean="0">
              <a:solidFill>
                <a:schemeClr val="tx1">
                  <a:lumMod val="85000"/>
                  <a:lumOff val="15000"/>
                </a:schemeClr>
              </a:solidFill>
            </a:endParaRPr>
          </a:p>
        </p:txBody>
      </p:sp>
      <p:grpSp>
        <p:nvGrpSpPr>
          <p:cNvPr id="8" name="组合 7"/>
          <p:cNvGrpSpPr/>
          <p:nvPr/>
        </p:nvGrpSpPr>
        <p:grpSpPr>
          <a:xfrm>
            <a:off x="2575822" y="1755783"/>
            <a:ext cx="468414" cy="468414"/>
            <a:chOff x="1527900" y="2402186"/>
            <a:chExt cx="441056" cy="441056"/>
          </a:xfrm>
        </p:grpSpPr>
        <p:sp>
          <p:nvSpPr>
            <p:cNvPr id="9" name="椭圆 8"/>
            <p:cNvSpPr/>
            <p:nvPr/>
          </p:nvSpPr>
          <p:spPr>
            <a:xfrm>
              <a:off x="1527900" y="2402186"/>
              <a:ext cx="441056" cy="441056"/>
            </a:xfrm>
            <a:prstGeom prst="ellipse">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10" name="组合 9"/>
            <p:cNvGrpSpPr/>
            <p:nvPr/>
          </p:nvGrpSpPr>
          <p:grpSpPr>
            <a:xfrm>
              <a:off x="1661315" y="2535602"/>
              <a:ext cx="174229" cy="174229"/>
              <a:chOff x="152400" y="414338"/>
              <a:chExt cx="1698625" cy="1698625"/>
            </a:xfrm>
          </p:grpSpPr>
          <p:sp>
            <p:nvSpPr>
              <p:cNvPr id="1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13" name="组合 12"/>
          <p:cNvGrpSpPr/>
          <p:nvPr/>
        </p:nvGrpSpPr>
        <p:grpSpPr>
          <a:xfrm>
            <a:off x="2575822" y="3242277"/>
            <a:ext cx="468414" cy="468414"/>
            <a:chOff x="5292665" y="2402186"/>
            <a:chExt cx="441056" cy="441056"/>
          </a:xfrm>
        </p:grpSpPr>
        <p:sp>
          <p:nvSpPr>
            <p:cNvPr id="14" name="椭圆 13"/>
            <p:cNvSpPr/>
            <p:nvPr/>
          </p:nvSpPr>
          <p:spPr>
            <a:xfrm>
              <a:off x="5292665" y="2402186"/>
              <a:ext cx="441056" cy="441056"/>
            </a:xfrm>
            <a:prstGeom prst="ellipse">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15" name="组合 14"/>
            <p:cNvGrpSpPr/>
            <p:nvPr/>
          </p:nvGrpSpPr>
          <p:grpSpPr>
            <a:xfrm>
              <a:off x="5424616" y="2535602"/>
              <a:ext cx="177160" cy="174229"/>
              <a:chOff x="5032375" y="3027363"/>
              <a:chExt cx="1727200" cy="1698625"/>
            </a:xfrm>
          </p:grpSpPr>
          <p:sp>
            <p:nvSpPr>
              <p:cNvPr id="16"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7"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8"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9"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0"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
        <p:nvSpPr>
          <p:cNvPr id="21" name="内容占位符 2"/>
          <p:cNvSpPr txBox="1"/>
          <p:nvPr/>
        </p:nvSpPr>
        <p:spPr>
          <a:xfrm>
            <a:off x="6541650" y="1693674"/>
            <a:ext cx="2030850" cy="880096"/>
          </a:xfrm>
          <a:prstGeom prst="rect">
            <a:avLst/>
          </a:prstGeom>
        </p:spPr>
        <p:txBody>
          <a:bodyPr vert="horz" lIns="91440" tIns="45720" rIns="91440" bIns="45720" rtlCol="0" anchor="t"/>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600"/>
              </a:spcAft>
              <a:buFont typeface="Arial" panose="020B0604020202020204" pitchFamily="34" charset="0"/>
              <a:buNone/>
            </a:pPr>
            <a:r>
              <a:rPr lang="zh-CN" altLang="en-US" sz="900" b="1" dirty="0" smtClean="0">
                <a:solidFill>
                  <a:srgbClr val="C00000"/>
                </a:solidFill>
                <a:sym typeface="+mn-ea"/>
              </a:rPr>
              <a:t>管道输水技术</a:t>
            </a:r>
            <a:endParaRPr lang="zh-CN" altLang="en-US" sz="800" dirty="0" smtClean="0">
              <a:solidFill>
                <a:schemeClr val="tx1">
                  <a:lumMod val="85000"/>
                  <a:lumOff val="15000"/>
                </a:schemeClr>
              </a:solidFill>
              <a:sym typeface="+mn-ea"/>
            </a:endParaRPr>
          </a:p>
          <a:p>
            <a:pPr marL="0" indent="0">
              <a:lnSpc>
                <a:spcPct val="150000"/>
              </a:lnSpc>
              <a:spcBef>
                <a:spcPts val="0"/>
              </a:spcBef>
              <a:spcAft>
                <a:spcPts val="600"/>
              </a:spcAft>
              <a:buFont typeface="Arial" panose="020B0604020202020204" pitchFamily="34" charset="0"/>
              <a:buNone/>
            </a:pPr>
            <a:r>
              <a:rPr lang="en-US" altLang="zh-CN" sz="600" dirty="0" smtClean="0">
                <a:solidFill>
                  <a:schemeClr val="tx1">
                    <a:lumMod val="85000"/>
                    <a:lumOff val="15000"/>
                  </a:schemeClr>
                </a:solidFill>
                <a:sym typeface="+mn-ea"/>
              </a:rPr>
              <a:t>     </a:t>
            </a:r>
            <a:r>
              <a:rPr lang="en-US" altLang="zh-CN" sz="800" dirty="0" smtClean="0">
                <a:solidFill>
                  <a:schemeClr val="tx1">
                    <a:lumMod val="85000"/>
                    <a:lumOff val="15000"/>
                  </a:schemeClr>
                </a:solidFill>
                <a:sym typeface="+mn-ea"/>
              </a:rPr>
              <a:t>  </a:t>
            </a:r>
            <a:r>
              <a:rPr lang="zh-CN" altLang="en-US" sz="800" dirty="0" smtClean="0">
                <a:solidFill>
                  <a:schemeClr val="tx1">
                    <a:lumMod val="85000"/>
                    <a:lumOff val="15000"/>
                  </a:schemeClr>
                </a:solidFill>
                <a:sym typeface="+mn-ea"/>
              </a:rPr>
              <a:t>管道输水具有节水、输水迅速、省地、增产等优点，利用管道输水水的利用系数可提高到0.95，节电20%-30%，省地2%-5%，增产幅度10%左右。</a:t>
            </a:r>
            <a:endParaRPr lang="zh-CN" altLang="en-US" sz="800" dirty="0" smtClean="0">
              <a:solidFill>
                <a:schemeClr val="tx1">
                  <a:lumMod val="85000"/>
                  <a:lumOff val="15000"/>
                </a:schemeClr>
              </a:solidFill>
              <a:sym typeface="+mn-ea"/>
            </a:endParaRPr>
          </a:p>
        </p:txBody>
      </p:sp>
      <p:sp>
        <p:nvSpPr>
          <p:cNvPr id="22" name="内容占位符 2"/>
          <p:cNvSpPr txBox="1"/>
          <p:nvPr/>
        </p:nvSpPr>
        <p:spPr>
          <a:xfrm>
            <a:off x="6541650" y="3184627"/>
            <a:ext cx="2030850" cy="880096"/>
          </a:xfrm>
          <a:prstGeom prst="rect">
            <a:avLst/>
          </a:prstGeom>
        </p:spPr>
        <p:txBody>
          <a:bodyPr vert="horz" lIns="91440" tIns="45720" rIns="91440" bIns="45720" rtlCol="0" anchor="t">
            <a:normAutofit lnSpcReduction="200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spcAft>
                <a:spcPts val="600"/>
              </a:spcAft>
              <a:buFont typeface="Arial" panose="020B0604020202020204" pitchFamily="34" charset="0"/>
              <a:buNone/>
            </a:pPr>
            <a:r>
              <a:rPr lang="zh-CN" altLang="en-US" sz="900" b="1" dirty="0" smtClean="0">
                <a:solidFill>
                  <a:srgbClr val="C00000"/>
                </a:solidFill>
              </a:rPr>
              <a:t>喷灌技术</a:t>
            </a:r>
            <a:endParaRPr lang="zh-CN" altLang="en-US" sz="1000" dirty="0" smtClean="0">
              <a:solidFill>
                <a:schemeClr val="tx1">
                  <a:lumMod val="85000"/>
                  <a:lumOff val="15000"/>
                </a:schemeClr>
              </a:solidFill>
            </a:endParaRPr>
          </a:p>
          <a:p>
            <a:pPr marL="0" indent="0">
              <a:lnSpc>
                <a:spcPct val="130000"/>
              </a:lnSpc>
              <a:spcBef>
                <a:spcPts val="0"/>
              </a:spcBef>
              <a:spcAft>
                <a:spcPts val="600"/>
              </a:spcAft>
              <a:buFont typeface="Arial" panose="020B0604020202020204" pitchFamily="34" charset="0"/>
              <a:buNone/>
            </a:pPr>
            <a:r>
              <a:rPr lang="en-US" altLang="zh-CN" sz="800" dirty="0" smtClean="0">
                <a:solidFill>
                  <a:schemeClr val="tx1">
                    <a:lumMod val="85000"/>
                    <a:lumOff val="15000"/>
                  </a:schemeClr>
                </a:solidFill>
              </a:rPr>
              <a:t>       </a:t>
            </a:r>
            <a:r>
              <a:rPr lang="zh-CN" altLang="en-US" sz="800" dirty="0" smtClean="0">
                <a:solidFill>
                  <a:schemeClr val="tx1">
                    <a:lumMod val="85000"/>
                    <a:lumOff val="15000"/>
                  </a:schemeClr>
                </a:solidFill>
              </a:rPr>
              <a:t>喷灌可使水的利用率达80%。由于取消田埂、畦埂及农毛渠，一般可以节省土地10%-20%，作物增产幅度可达20%-30%。</a:t>
            </a:r>
            <a:endParaRPr lang="zh-CN" altLang="en-US" sz="800" dirty="0" smtClean="0">
              <a:solidFill>
                <a:schemeClr val="tx1">
                  <a:lumMod val="85000"/>
                  <a:lumOff val="15000"/>
                </a:schemeClr>
              </a:solidFill>
            </a:endParaRPr>
          </a:p>
        </p:txBody>
      </p:sp>
      <p:grpSp>
        <p:nvGrpSpPr>
          <p:cNvPr id="23" name="组合 22"/>
          <p:cNvGrpSpPr/>
          <p:nvPr/>
        </p:nvGrpSpPr>
        <p:grpSpPr>
          <a:xfrm>
            <a:off x="6089462" y="1755783"/>
            <a:ext cx="468414" cy="468414"/>
            <a:chOff x="3410282" y="2402186"/>
            <a:chExt cx="441056" cy="441056"/>
          </a:xfrm>
        </p:grpSpPr>
        <p:sp>
          <p:nvSpPr>
            <p:cNvPr id="24" name="椭圆 23"/>
            <p:cNvSpPr/>
            <p:nvPr/>
          </p:nvSpPr>
          <p:spPr>
            <a:xfrm>
              <a:off x="3410282" y="2402186"/>
              <a:ext cx="441056" cy="441056"/>
            </a:xfrm>
            <a:prstGeom prst="ellipse">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25" name="组合 24"/>
            <p:cNvGrpSpPr/>
            <p:nvPr/>
          </p:nvGrpSpPr>
          <p:grpSpPr>
            <a:xfrm>
              <a:off x="3543205" y="2535602"/>
              <a:ext cx="175207" cy="174229"/>
              <a:chOff x="2616200" y="414338"/>
              <a:chExt cx="1708150" cy="1698625"/>
            </a:xfrm>
          </p:grpSpPr>
          <p:sp>
            <p:nvSpPr>
              <p:cNvPr id="26"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7"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8"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29" name="组合 28"/>
          <p:cNvGrpSpPr/>
          <p:nvPr/>
        </p:nvGrpSpPr>
        <p:grpSpPr>
          <a:xfrm>
            <a:off x="6089462" y="3242277"/>
            <a:ext cx="468414" cy="468414"/>
            <a:chOff x="7175046" y="2402186"/>
            <a:chExt cx="441056" cy="441056"/>
          </a:xfrm>
        </p:grpSpPr>
        <p:sp>
          <p:nvSpPr>
            <p:cNvPr id="30" name="椭圆 29"/>
            <p:cNvSpPr/>
            <p:nvPr/>
          </p:nvSpPr>
          <p:spPr>
            <a:xfrm>
              <a:off x="7175046" y="2402186"/>
              <a:ext cx="441056" cy="441056"/>
            </a:xfrm>
            <a:prstGeom prst="ellipse">
              <a:avLst/>
            </a:prstGeom>
            <a:solidFill>
              <a:srgbClr val="00A1D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31" name="组合 30"/>
            <p:cNvGrpSpPr/>
            <p:nvPr/>
          </p:nvGrpSpPr>
          <p:grpSpPr>
            <a:xfrm>
              <a:off x="7298200" y="2524332"/>
              <a:ext cx="194746" cy="174229"/>
              <a:chOff x="4987925" y="414338"/>
              <a:chExt cx="1898650" cy="1698625"/>
            </a:xfrm>
          </p:grpSpPr>
          <p:sp>
            <p:nvSpPr>
              <p:cNvPr id="32"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3"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4"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35" name="组合 34"/>
          <p:cNvGrpSpPr/>
          <p:nvPr/>
        </p:nvGrpSpPr>
        <p:grpSpPr>
          <a:xfrm>
            <a:off x="3225728" y="1544110"/>
            <a:ext cx="2667001" cy="2670176"/>
            <a:chOff x="3238500" y="1526223"/>
            <a:chExt cx="2667001" cy="2670176"/>
          </a:xfrm>
        </p:grpSpPr>
        <p:grpSp>
          <p:nvGrpSpPr>
            <p:cNvPr id="36" name="组合 35"/>
            <p:cNvGrpSpPr/>
            <p:nvPr/>
          </p:nvGrpSpPr>
          <p:grpSpPr>
            <a:xfrm>
              <a:off x="3238500" y="1526223"/>
              <a:ext cx="2667001" cy="2670176"/>
              <a:chOff x="3238500" y="1236663"/>
              <a:chExt cx="2667001" cy="2670176"/>
            </a:xfrm>
            <a:solidFill>
              <a:srgbClr val="5A6279"/>
            </a:solidFill>
          </p:grpSpPr>
          <p:sp>
            <p:nvSpPr>
              <p:cNvPr id="54" name="Freeform 5"/>
              <p:cNvSpPr/>
              <p:nvPr/>
            </p:nvSpPr>
            <p:spPr bwMode="auto">
              <a:xfrm>
                <a:off x="3238500" y="1919288"/>
                <a:ext cx="1301750" cy="1303338"/>
              </a:xfrm>
              <a:custGeom>
                <a:avLst/>
                <a:gdLst>
                  <a:gd name="T0" fmla="*/ 389 w 820"/>
                  <a:gd name="T1" fmla="*/ 0 h 821"/>
                  <a:gd name="T2" fmla="*/ 328 w 820"/>
                  <a:gd name="T3" fmla="*/ 8 h 821"/>
                  <a:gd name="T4" fmla="*/ 270 w 820"/>
                  <a:gd name="T5" fmla="*/ 25 h 821"/>
                  <a:gd name="T6" fmla="*/ 215 w 820"/>
                  <a:gd name="T7" fmla="*/ 50 h 821"/>
                  <a:gd name="T8" fmla="*/ 165 w 820"/>
                  <a:gd name="T9" fmla="*/ 81 h 821"/>
                  <a:gd name="T10" fmla="*/ 120 w 820"/>
                  <a:gd name="T11" fmla="*/ 120 h 821"/>
                  <a:gd name="T12" fmla="*/ 81 w 820"/>
                  <a:gd name="T13" fmla="*/ 165 h 821"/>
                  <a:gd name="T14" fmla="*/ 49 w 820"/>
                  <a:gd name="T15" fmla="*/ 215 h 821"/>
                  <a:gd name="T16" fmla="*/ 25 w 820"/>
                  <a:gd name="T17" fmla="*/ 270 h 821"/>
                  <a:gd name="T18" fmla="*/ 8 w 820"/>
                  <a:gd name="T19" fmla="*/ 329 h 821"/>
                  <a:gd name="T20" fmla="*/ 0 w 820"/>
                  <a:gd name="T21" fmla="*/ 390 h 821"/>
                  <a:gd name="T22" fmla="*/ 0 w 820"/>
                  <a:gd name="T23" fmla="*/ 432 h 821"/>
                  <a:gd name="T24" fmla="*/ 8 w 820"/>
                  <a:gd name="T25" fmla="*/ 490 h 821"/>
                  <a:gd name="T26" fmla="*/ 22 w 820"/>
                  <a:gd name="T27" fmla="*/ 547 h 821"/>
                  <a:gd name="T28" fmla="*/ 44 w 820"/>
                  <a:gd name="T29" fmla="*/ 599 h 821"/>
                  <a:gd name="T30" fmla="*/ 74 w 820"/>
                  <a:gd name="T31" fmla="*/ 648 h 821"/>
                  <a:gd name="T32" fmla="*/ 108 w 820"/>
                  <a:gd name="T33" fmla="*/ 691 h 821"/>
                  <a:gd name="T34" fmla="*/ 150 w 820"/>
                  <a:gd name="T35" fmla="*/ 730 h 821"/>
                  <a:gd name="T36" fmla="*/ 195 w 820"/>
                  <a:gd name="T37" fmla="*/ 763 h 821"/>
                  <a:gd name="T38" fmla="*/ 246 w 820"/>
                  <a:gd name="T39" fmla="*/ 789 h 821"/>
                  <a:gd name="T40" fmla="*/ 300 w 820"/>
                  <a:gd name="T41" fmla="*/ 807 h 821"/>
                  <a:gd name="T42" fmla="*/ 358 w 820"/>
                  <a:gd name="T43" fmla="*/ 819 h 821"/>
                  <a:gd name="T44" fmla="*/ 380 w 820"/>
                  <a:gd name="T45" fmla="*/ 798 h 821"/>
                  <a:gd name="T46" fmla="*/ 390 w 820"/>
                  <a:gd name="T47" fmla="*/ 733 h 821"/>
                  <a:gd name="T48" fmla="*/ 410 w 820"/>
                  <a:gd name="T49" fmla="*/ 671 h 821"/>
                  <a:gd name="T50" fmla="*/ 437 w 820"/>
                  <a:gd name="T51" fmla="*/ 614 h 821"/>
                  <a:gd name="T52" fmla="*/ 472 w 820"/>
                  <a:gd name="T53" fmla="*/ 561 h 821"/>
                  <a:gd name="T54" fmla="*/ 513 w 820"/>
                  <a:gd name="T55" fmla="*/ 514 h 821"/>
                  <a:gd name="T56" fmla="*/ 561 w 820"/>
                  <a:gd name="T57" fmla="*/ 472 h 821"/>
                  <a:gd name="T58" fmla="*/ 614 w 820"/>
                  <a:gd name="T59" fmla="*/ 437 h 821"/>
                  <a:gd name="T60" fmla="*/ 671 w 820"/>
                  <a:gd name="T61" fmla="*/ 410 h 821"/>
                  <a:gd name="T62" fmla="*/ 733 w 820"/>
                  <a:gd name="T63" fmla="*/ 390 h 821"/>
                  <a:gd name="T64" fmla="*/ 798 w 820"/>
                  <a:gd name="T65" fmla="*/ 380 h 821"/>
                  <a:gd name="T66" fmla="*/ 819 w 820"/>
                  <a:gd name="T67" fmla="*/ 359 h 821"/>
                  <a:gd name="T68" fmla="*/ 807 w 820"/>
                  <a:gd name="T69" fmla="*/ 300 h 821"/>
                  <a:gd name="T70" fmla="*/ 787 w 820"/>
                  <a:gd name="T71" fmla="*/ 246 h 821"/>
                  <a:gd name="T72" fmla="*/ 761 w 820"/>
                  <a:gd name="T73" fmla="*/ 196 h 821"/>
                  <a:gd name="T74" fmla="*/ 729 w 820"/>
                  <a:gd name="T75" fmla="*/ 149 h 821"/>
                  <a:gd name="T76" fmla="*/ 691 w 820"/>
                  <a:gd name="T77" fmla="*/ 109 h 821"/>
                  <a:gd name="T78" fmla="*/ 646 w 820"/>
                  <a:gd name="T79" fmla="*/ 74 h 821"/>
                  <a:gd name="T80" fmla="*/ 599 w 820"/>
                  <a:gd name="T81" fmla="*/ 44 h 821"/>
                  <a:gd name="T82" fmla="*/ 546 w 820"/>
                  <a:gd name="T83" fmla="*/ 23 h 821"/>
                  <a:gd name="T84" fmla="*/ 490 w 820"/>
                  <a:gd name="T85" fmla="*/ 7 h 821"/>
                  <a:gd name="T86" fmla="*/ 431 w 820"/>
                  <a:gd name="T8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11" y="0"/>
                    </a:moveTo>
                    <a:lnTo>
                      <a:pt x="411" y="0"/>
                    </a:lnTo>
                    <a:lnTo>
                      <a:pt x="389" y="0"/>
                    </a:lnTo>
                    <a:lnTo>
                      <a:pt x="369" y="2"/>
                    </a:lnTo>
                    <a:lnTo>
                      <a:pt x="348" y="4"/>
                    </a:lnTo>
                    <a:lnTo>
                      <a:pt x="328" y="8"/>
                    </a:lnTo>
                    <a:lnTo>
                      <a:pt x="308" y="13"/>
                    </a:lnTo>
                    <a:lnTo>
                      <a:pt x="288" y="18"/>
                    </a:lnTo>
                    <a:lnTo>
                      <a:pt x="270" y="25"/>
                    </a:lnTo>
                    <a:lnTo>
                      <a:pt x="251" y="32"/>
                    </a:lnTo>
                    <a:lnTo>
                      <a:pt x="233" y="40"/>
                    </a:lnTo>
                    <a:lnTo>
                      <a:pt x="215" y="50"/>
                    </a:lnTo>
                    <a:lnTo>
                      <a:pt x="197" y="59"/>
                    </a:lnTo>
                    <a:lnTo>
                      <a:pt x="181" y="70"/>
                    </a:lnTo>
                    <a:lnTo>
                      <a:pt x="165" y="81"/>
                    </a:lnTo>
                    <a:lnTo>
                      <a:pt x="150" y="94"/>
                    </a:lnTo>
                    <a:lnTo>
                      <a:pt x="134" y="107"/>
                    </a:lnTo>
                    <a:lnTo>
                      <a:pt x="120" y="120"/>
                    </a:lnTo>
                    <a:lnTo>
                      <a:pt x="106" y="134"/>
                    </a:lnTo>
                    <a:lnTo>
                      <a:pt x="93" y="149"/>
                    </a:lnTo>
                    <a:lnTo>
                      <a:pt x="81" y="165"/>
                    </a:lnTo>
                    <a:lnTo>
                      <a:pt x="69" y="181"/>
                    </a:lnTo>
                    <a:lnTo>
                      <a:pt x="60" y="198"/>
                    </a:lnTo>
                    <a:lnTo>
                      <a:pt x="49" y="215"/>
                    </a:lnTo>
                    <a:lnTo>
                      <a:pt x="40" y="233"/>
                    </a:lnTo>
                    <a:lnTo>
                      <a:pt x="33" y="251"/>
                    </a:lnTo>
                    <a:lnTo>
                      <a:pt x="25" y="270"/>
                    </a:lnTo>
                    <a:lnTo>
                      <a:pt x="18" y="288"/>
                    </a:lnTo>
                    <a:lnTo>
                      <a:pt x="13" y="308"/>
                    </a:lnTo>
                    <a:lnTo>
                      <a:pt x="8" y="329"/>
                    </a:lnTo>
                    <a:lnTo>
                      <a:pt x="4" y="348"/>
                    </a:lnTo>
                    <a:lnTo>
                      <a:pt x="2" y="369"/>
                    </a:lnTo>
                    <a:lnTo>
                      <a:pt x="0" y="390"/>
                    </a:lnTo>
                    <a:lnTo>
                      <a:pt x="0" y="411"/>
                    </a:lnTo>
                    <a:lnTo>
                      <a:pt x="0" y="411"/>
                    </a:lnTo>
                    <a:lnTo>
                      <a:pt x="0" y="432"/>
                    </a:lnTo>
                    <a:lnTo>
                      <a:pt x="1" y="451"/>
                    </a:lnTo>
                    <a:lnTo>
                      <a:pt x="4" y="471"/>
                    </a:lnTo>
                    <a:lnTo>
                      <a:pt x="8" y="490"/>
                    </a:lnTo>
                    <a:lnTo>
                      <a:pt x="11" y="509"/>
                    </a:lnTo>
                    <a:lnTo>
                      <a:pt x="16" y="528"/>
                    </a:lnTo>
                    <a:lnTo>
                      <a:pt x="22" y="547"/>
                    </a:lnTo>
                    <a:lnTo>
                      <a:pt x="28" y="564"/>
                    </a:lnTo>
                    <a:lnTo>
                      <a:pt x="36" y="581"/>
                    </a:lnTo>
                    <a:lnTo>
                      <a:pt x="44" y="599"/>
                    </a:lnTo>
                    <a:lnTo>
                      <a:pt x="53" y="615"/>
                    </a:lnTo>
                    <a:lnTo>
                      <a:pt x="63" y="631"/>
                    </a:lnTo>
                    <a:lnTo>
                      <a:pt x="74" y="648"/>
                    </a:lnTo>
                    <a:lnTo>
                      <a:pt x="85" y="663"/>
                    </a:lnTo>
                    <a:lnTo>
                      <a:pt x="97" y="677"/>
                    </a:lnTo>
                    <a:lnTo>
                      <a:pt x="108" y="691"/>
                    </a:lnTo>
                    <a:lnTo>
                      <a:pt x="121" y="704"/>
                    </a:lnTo>
                    <a:lnTo>
                      <a:pt x="136" y="717"/>
                    </a:lnTo>
                    <a:lnTo>
                      <a:pt x="150" y="730"/>
                    </a:lnTo>
                    <a:lnTo>
                      <a:pt x="165" y="741"/>
                    </a:lnTo>
                    <a:lnTo>
                      <a:pt x="180" y="752"/>
                    </a:lnTo>
                    <a:lnTo>
                      <a:pt x="195" y="763"/>
                    </a:lnTo>
                    <a:lnTo>
                      <a:pt x="213" y="771"/>
                    </a:lnTo>
                    <a:lnTo>
                      <a:pt x="229" y="780"/>
                    </a:lnTo>
                    <a:lnTo>
                      <a:pt x="246" y="789"/>
                    </a:lnTo>
                    <a:lnTo>
                      <a:pt x="264" y="795"/>
                    </a:lnTo>
                    <a:lnTo>
                      <a:pt x="282" y="802"/>
                    </a:lnTo>
                    <a:lnTo>
                      <a:pt x="300" y="807"/>
                    </a:lnTo>
                    <a:lnTo>
                      <a:pt x="320" y="813"/>
                    </a:lnTo>
                    <a:lnTo>
                      <a:pt x="338" y="816"/>
                    </a:lnTo>
                    <a:lnTo>
                      <a:pt x="358" y="819"/>
                    </a:lnTo>
                    <a:lnTo>
                      <a:pt x="379" y="821"/>
                    </a:lnTo>
                    <a:lnTo>
                      <a:pt x="379" y="821"/>
                    </a:lnTo>
                    <a:lnTo>
                      <a:pt x="380" y="798"/>
                    </a:lnTo>
                    <a:lnTo>
                      <a:pt x="382" y="777"/>
                    </a:lnTo>
                    <a:lnTo>
                      <a:pt x="386" y="755"/>
                    </a:lnTo>
                    <a:lnTo>
                      <a:pt x="390" y="733"/>
                    </a:lnTo>
                    <a:lnTo>
                      <a:pt x="396" y="713"/>
                    </a:lnTo>
                    <a:lnTo>
                      <a:pt x="402" y="692"/>
                    </a:lnTo>
                    <a:lnTo>
                      <a:pt x="410" y="671"/>
                    </a:lnTo>
                    <a:lnTo>
                      <a:pt x="418" y="652"/>
                    </a:lnTo>
                    <a:lnTo>
                      <a:pt x="427" y="633"/>
                    </a:lnTo>
                    <a:lnTo>
                      <a:pt x="437" y="614"/>
                    </a:lnTo>
                    <a:lnTo>
                      <a:pt x="448" y="597"/>
                    </a:lnTo>
                    <a:lnTo>
                      <a:pt x="460" y="578"/>
                    </a:lnTo>
                    <a:lnTo>
                      <a:pt x="472" y="561"/>
                    </a:lnTo>
                    <a:lnTo>
                      <a:pt x="485" y="544"/>
                    </a:lnTo>
                    <a:lnTo>
                      <a:pt x="499" y="529"/>
                    </a:lnTo>
                    <a:lnTo>
                      <a:pt x="513" y="514"/>
                    </a:lnTo>
                    <a:lnTo>
                      <a:pt x="528" y="499"/>
                    </a:lnTo>
                    <a:lnTo>
                      <a:pt x="544" y="485"/>
                    </a:lnTo>
                    <a:lnTo>
                      <a:pt x="561" y="472"/>
                    </a:lnTo>
                    <a:lnTo>
                      <a:pt x="578" y="460"/>
                    </a:lnTo>
                    <a:lnTo>
                      <a:pt x="595" y="448"/>
                    </a:lnTo>
                    <a:lnTo>
                      <a:pt x="614" y="437"/>
                    </a:lnTo>
                    <a:lnTo>
                      <a:pt x="632" y="427"/>
                    </a:lnTo>
                    <a:lnTo>
                      <a:pt x="652" y="419"/>
                    </a:lnTo>
                    <a:lnTo>
                      <a:pt x="671" y="410"/>
                    </a:lnTo>
                    <a:lnTo>
                      <a:pt x="692" y="402"/>
                    </a:lnTo>
                    <a:lnTo>
                      <a:pt x="713" y="396"/>
                    </a:lnTo>
                    <a:lnTo>
                      <a:pt x="733" y="390"/>
                    </a:lnTo>
                    <a:lnTo>
                      <a:pt x="755" y="386"/>
                    </a:lnTo>
                    <a:lnTo>
                      <a:pt x="777" y="383"/>
                    </a:lnTo>
                    <a:lnTo>
                      <a:pt x="798" y="380"/>
                    </a:lnTo>
                    <a:lnTo>
                      <a:pt x="820" y="378"/>
                    </a:lnTo>
                    <a:lnTo>
                      <a:pt x="820" y="378"/>
                    </a:lnTo>
                    <a:lnTo>
                      <a:pt x="819" y="359"/>
                    </a:lnTo>
                    <a:lnTo>
                      <a:pt x="816" y="339"/>
                    </a:lnTo>
                    <a:lnTo>
                      <a:pt x="811" y="320"/>
                    </a:lnTo>
                    <a:lnTo>
                      <a:pt x="807" y="300"/>
                    </a:lnTo>
                    <a:lnTo>
                      <a:pt x="801" y="282"/>
                    </a:lnTo>
                    <a:lnTo>
                      <a:pt x="795" y="265"/>
                    </a:lnTo>
                    <a:lnTo>
                      <a:pt x="787" y="246"/>
                    </a:lnTo>
                    <a:lnTo>
                      <a:pt x="780" y="229"/>
                    </a:lnTo>
                    <a:lnTo>
                      <a:pt x="771" y="212"/>
                    </a:lnTo>
                    <a:lnTo>
                      <a:pt x="761" y="196"/>
                    </a:lnTo>
                    <a:lnTo>
                      <a:pt x="752" y="180"/>
                    </a:lnTo>
                    <a:lnTo>
                      <a:pt x="741" y="165"/>
                    </a:lnTo>
                    <a:lnTo>
                      <a:pt x="729" y="149"/>
                    </a:lnTo>
                    <a:lnTo>
                      <a:pt x="717" y="135"/>
                    </a:lnTo>
                    <a:lnTo>
                      <a:pt x="704" y="122"/>
                    </a:lnTo>
                    <a:lnTo>
                      <a:pt x="691" y="109"/>
                    </a:lnTo>
                    <a:lnTo>
                      <a:pt x="677" y="96"/>
                    </a:lnTo>
                    <a:lnTo>
                      <a:pt x="662" y="84"/>
                    </a:lnTo>
                    <a:lnTo>
                      <a:pt x="646" y="74"/>
                    </a:lnTo>
                    <a:lnTo>
                      <a:pt x="631" y="63"/>
                    </a:lnTo>
                    <a:lnTo>
                      <a:pt x="615" y="53"/>
                    </a:lnTo>
                    <a:lnTo>
                      <a:pt x="599" y="44"/>
                    </a:lnTo>
                    <a:lnTo>
                      <a:pt x="581" y="37"/>
                    </a:lnTo>
                    <a:lnTo>
                      <a:pt x="564" y="29"/>
                    </a:lnTo>
                    <a:lnTo>
                      <a:pt x="546" y="23"/>
                    </a:lnTo>
                    <a:lnTo>
                      <a:pt x="527" y="16"/>
                    </a:lnTo>
                    <a:lnTo>
                      <a:pt x="509" y="12"/>
                    </a:lnTo>
                    <a:lnTo>
                      <a:pt x="490" y="7"/>
                    </a:lnTo>
                    <a:lnTo>
                      <a:pt x="471" y="4"/>
                    </a:lnTo>
                    <a:lnTo>
                      <a:pt x="451" y="2"/>
                    </a:lnTo>
                    <a:lnTo>
                      <a:pt x="431" y="0"/>
                    </a:lnTo>
                    <a:lnTo>
                      <a:pt x="411" y="0"/>
                    </a:lnTo>
                    <a:lnTo>
                      <a:pt x="411" y="0"/>
                    </a:lnTo>
                    <a:close/>
                  </a:path>
                </a:pathLst>
              </a:custGeom>
              <a:solidFill>
                <a:srgbClr val="00A1DA"/>
              </a:solidFill>
              <a:ln w="2857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5" name="Freeform 6"/>
              <p:cNvSpPr/>
              <p:nvPr/>
            </p:nvSpPr>
            <p:spPr bwMode="auto">
              <a:xfrm>
                <a:off x="3917950" y="2603501"/>
                <a:ext cx="1303338" cy="1303338"/>
              </a:xfrm>
              <a:custGeom>
                <a:avLst/>
                <a:gdLst>
                  <a:gd name="T0" fmla="*/ 359 w 821"/>
                  <a:gd name="T1" fmla="*/ 2 h 821"/>
                  <a:gd name="T2" fmla="*/ 302 w 821"/>
                  <a:gd name="T3" fmla="*/ 13 h 821"/>
                  <a:gd name="T4" fmla="*/ 248 w 821"/>
                  <a:gd name="T5" fmla="*/ 32 h 821"/>
                  <a:gd name="T6" fmla="*/ 197 w 821"/>
                  <a:gd name="T7" fmla="*/ 58 h 821"/>
                  <a:gd name="T8" fmla="*/ 151 w 821"/>
                  <a:gd name="T9" fmla="*/ 91 h 821"/>
                  <a:gd name="T10" fmla="*/ 110 w 821"/>
                  <a:gd name="T11" fmla="*/ 130 h 821"/>
                  <a:gd name="T12" fmla="*/ 74 w 821"/>
                  <a:gd name="T13" fmla="*/ 173 h 821"/>
                  <a:gd name="T14" fmla="*/ 46 w 821"/>
                  <a:gd name="T15" fmla="*/ 222 h 821"/>
                  <a:gd name="T16" fmla="*/ 23 w 821"/>
                  <a:gd name="T17" fmla="*/ 274 h 821"/>
                  <a:gd name="T18" fmla="*/ 8 w 821"/>
                  <a:gd name="T19" fmla="*/ 331 h 821"/>
                  <a:gd name="T20" fmla="*/ 1 w 821"/>
                  <a:gd name="T21" fmla="*/ 389 h 821"/>
                  <a:gd name="T22" fmla="*/ 1 w 821"/>
                  <a:gd name="T23" fmla="*/ 430 h 821"/>
                  <a:gd name="T24" fmla="*/ 9 w 821"/>
                  <a:gd name="T25" fmla="*/ 492 h 821"/>
                  <a:gd name="T26" fmla="*/ 25 w 821"/>
                  <a:gd name="T27" fmla="*/ 551 h 821"/>
                  <a:gd name="T28" fmla="*/ 50 w 821"/>
                  <a:gd name="T29" fmla="*/ 605 h 821"/>
                  <a:gd name="T30" fmla="*/ 83 w 821"/>
                  <a:gd name="T31" fmla="*/ 655 h 821"/>
                  <a:gd name="T32" fmla="*/ 121 w 821"/>
                  <a:gd name="T33" fmla="*/ 701 h 821"/>
                  <a:gd name="T34" fmla="*/ 166 w 821"/>
                  <a:gd name="T35" fmla="*/ 739 h 821"/>
                  <a:gd name="T36" fmla="*/ 216 w 821"/>
                  <a:gd name="T37" fmla="*/ 771 h 821"/>
                  <a:gd name="T38" fmla="*/ 270 w 821"/>
                  <a:gd name="T39" fmla="*/ 796 h 821"/>
                  <a:gd name="T40" fmla="*/ 329 w 821"/>
                  <a:gd name="T41" fmla="*/ 812 h 821"/>
                  <a:gd name="T42" fmla="*/ 391 w 821"/>
                  <a:gd name="T43" fmla="*/ 820 h 821"/>
                  <a:gd name="T44" fmla="*/ 432 w 821"/>
                  <a:gd name="T45" fmla="*/ 820 h 821"/>
                  <a:gd name="T46" fmla="*/ 491 w 821"/>
                  <a:gd name="T47" fmla="*/ 813 h 821"/>
                  <a:gd name="T48" fmla="*/ 547 w 821"/>
                  <a:gd name="T49" fmla="*/ 798 h 821"/>
                  <a:gd name="T50" fmla="*/ 599 w 821"/>
                  <a:gd name="T51" fmla="*/ 775 h 821"/>
                  <a:gd name="T52" fmla="*/ 648 w 821"/>
                  <a:gd name="T53" fmla="*/ 747 h 821"/>
                  <a:gd name="T54" fmla="*/ 691 w 821"/>
                  <a:gd name="T55" fmla="*/ 711 h 821"/>
                  <a:gd name="T56" fmla="*/ 730 w 821"/>
                  <a:gd name="T57" fmla="*/ 670 h 821"/>
                  <a:gd name="T58" fmla="*/ 763 w 821"/>
                  <a:gd name="T59" fmla="*/ 625 h 821"/>
                  <a:gd name="T60" fmla="*/ 789 w 821"/>
                  <a:gd name="T61" fmla="*/ 574 h 821"/>
                  <a:gd name="T62" fmla="*/ 808 w 821"/>
                  <a:gd name="T63" fmla="*/ 519 h 821"/>
                  <a:gd name="T64" fmla="*/ 819 w 821"/>
                  <a:gd name="T65" fmla="*/ 462 h 821"/>
                  <a:gd name="T66" fmla="*/ 800 w 821"/>
                  <a:gd name="T67" fmla="*/ 440 h 821"/>
                  <a:gd name="T68" fmla="*/ 735 w 821"/>
                  <a:gd name="T69" fmla="*/ 430 h 821"/>
                  <a:gd name="T70" fmla="*/ 673 w 821"/>
                  <a:gd name="T71" fmla="*/ 411 h 821"/>
                  <a:gd name="T72" fmla="*/ 615 w 821"/>
                  <a:gd name="T73" fmla="*/ 383 h 821"/>
                  <a:gd name="T74" fmla="*/ 562 w 821"/>
                  <a:gd name="T75" fmla="*/ 348 h 821"/>
                  <a:gd name="T76" fmla="*/ 514 w 821"/>
                  <a:gd name="T77" fmla="*/ 307 h 821"/>
                  <a:gd name="T78" fmla="*/ 473 w 821"/>
                  <a:gd name="T79" fmla="*/ 259 h 821"/>
                  <a:gd name="T80" fmla="*/ 439 w 821"/>
                  <a:gd name="T81" fmla="*/ 206 h 821"/>
                  <a:gd name="T82" fmla="*/ 410 w 821"/>
                  <a:gd name="T83" fmla="*/ 148 h 821"/>
                  <a:gd name="T84" fmla="*/ 391 w 821"/>
                  <a:gd name="T85" fmla="*/ 86 h 821"/>
                  <a:gd name="T86" fmla="*/ 381 w 821"/>
                  <a:gd name="T87" fmla="*/ 21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379" y="0"/>
                    </a:moveTo>
                    <a:lnTo>
                      <a:pt x="379" y="0"/>
                    </a:lnTo>
                    <a:lnTo>
                      <a:pt x="359" y="2"/>
                    </a:lnTo>
                    <a:lnTo>
                      <a:pt x="340" y="4"/>
                    </a:lnTo>
                    <a:lnTo>
                      <a:pt x="320" y="8"/>
                    </a:lnTo>
                    <a:lnTo>
                      <a:pt x="302" y="13"/>
                    </a:lnTo>
                    <a:lnTo>
                      <a:pt x="283" y="18"/>
                    </a:lnTo>
                    <a:lnTo>
                      <a:pt x="265" y="24"/>
                    </a:lnTo>
                    <a:lnTo>
                      <a:pt x="248" y="32"/>
                    </a:lnTo>
                    <a:lnTo>
                      <a:pt x="230" y="40"/>
                    </a:lnTo>
                    <a:lnTo>
                      <a:pt x="213" y="48"/>
                    </a:lnTo>
                    <a:lnTo>
                      <a:pt x="197" y="58"/>
                    </a:lnTo>
                    <a:lnTo>
                      <a:pt x="180" y="68"/>
                    </a:lnTo>
                    <a:lnTo>
                      <a:pt x="165" y="79"/>
                    </a:lnTo>
                    <a:lnTo>
                      <a:pt x="151" y="91"/>
                    </a:lnTo>
                    <a:lnTo>
                      <a:pt x="137" y="103"/>
                    </a:lnTo>
                    <a:lnTo>
                      <a:pt x="123" y="116"/>
                    </a:lnTo>
                    <a:lnTo>
                      <a:pt x="110" y="130"/>
                    </a:lnTo>
                    <a:lnTo>
                      <a:pt x="97" y="143"/>
                    </a:lnTo>
                    <a:lnTo>
                      <a:pt x="86" y="158"/>
                    </a:lnTo>
                    <a:lnTo>
                      <a:pt x="74" y="173"/>
                    </a:lnTo>
                    <a:lnTo>
                      <a:pt x="64" y="188"/>
                    </a:lnTo>
                    <a:lnTo>
                      <a:pt x="55" y="205"/>
                    </a:lnTo>
                    <a:lnTo>
                      <a:pt x="46" y="222"/>
                    </a:lnTo>
                    <a:lnTo>
                      <a:pt x="37" y="238"/>
                    </a:lnTo>
                    <a:lnTo>
                      <a:pt x="30" y="256"/>
                    </a:lnTo>
                    <a:lnTo>
                      <a:pt x="23" y="274"/>
                    </a:lnTo>
                    <a:lnTo>
                      <a:pt x="18" y="293"/>
                    </a:lnTo>
                    <a:lnTo>
                      <a:pt x="12" y="311"/>
                    </a:lnTo>
                    <a:lnTo>
                      <a:pt x="8" y="331"/>
                    </a:lnTo>
                    <a:lnTo>
                      <a:pt x="5" y="350"/>
                    </a:lnTo>
                    <a:lnTo>
                      <a:pt x="3" y="370"/>
                    </a:lnTo>
                    <a:lnTo>
                      <a:pt x="1" y="389"/>
                    </a:lnTo>
                    <a:lnTo>
                      <a:pt x="0" y="410"/>
                    </a:lnTo>
                    <a:lnTo>
                      <a:pt x="0" y="410"/>
                    </a:lnTo>
                    <a:lnTo>
                      <a:pt x="1" y="430"/>
                    </a:lnTo>
                    <a:lnTo>
                      <a:pt x="3" y="451"/>
                    </a:lnTo>
                    <a:lnTo>
                      <a:pt x="6" y="472"/>
                    </a:lnTo>
                    <a:lnTo>
                      <a:pt x="9" y="492"/>
                    </a:lnTo>
                    <a:lnTo>
                      <a:pt x="13" y="512"/>
                    </a:lnTo>
                    <a:lnTo>
                      <a:pt x="19" y="531"/>
                    </a:lnTo>
                    <a:lnTo>
                      <a:pt x="25" y="551"/>
                    </a:lnTo>
                    <a:lnTo>
                      <a:pt x="33" y="569"/>
                    </a:lnTo>
                    <a:lnTo>
                      <a:pt x="42" y="588"/>
                    </a:lnTo>
                    <a:lnTo>
                      <a:pt x="50" y="605"/>
                    </a:lnTo>
                    <a:lnTo>
                      <a:pt x="60" y="622"/>
                    </a:lnTo>
                    <a:lnTo>
                      <a:pt x="71" y="639"/>
                    </a:lnTo>
                    <a:lnTo>
                      <a:pt x="83" y="655"/>
                    </a:lnTo>
                    <a:lnTo>
                      <a:pt x="95" y="671"/>
                    </a:lnTo>
                    <a:lnTo>
                      <a:pt x="108" y="685"/>
                    </a:lnTo>
                    <a:lnTo>
                      <a:pt x="121" y="701"/>
                    </a:lnTo>
                    <a:lnTo>
                      <a:pt x="136" y="714"/>
                    </a:lnTo>
                    <a:lnTo>
                      <a:pt x="150" y="727"/>
                    </a:lnTo>
                    <a:lnTo>
                      <a:pt x="166" y="739"/>
                    </a:lnTo>
                    <a:lnTo>
                      <a:pt x="183" y="750"/>
                    </a:lnTo>
                    <a:lnTo>
                      <a:pt x="199" y="761"/>
                    </a:lnTo>
                    <a:lnTo>
                      <a:pt x="216" y="771"/>
                    </a:lnTo>
                    <a:lnTo>
                      <a:pt x="234" y="780"/>
                    </a:lnTo>
                    <a:lnTo>
                      <a:pt x="252" y="788"/>
                    </a:lnTo>
                    <a:lnTo>
                      <a:pt x="270" y="796"/>
                    </a:lnTo>
                    <a:lnTo>
                      <a:pt x="290" y="803"/>
                    </a:lnTo>
                    <a:lnTo>
                      <a:pt x="310" y="808"/>
                    </a:lnTo>
                    <a:lnTo>
                      <a:pt x="329" y="812"/>
                    </a:lnTo>
                    <a:lnTo>
                      <a:pt x="350" y="816"/>
                    </a:lnTo>
                    <a:lnTo>
                      <a:pt x="370" y="819"/>
                    </a:lnTo>
                    <a:lnTo>
                      <a:pt x="391" y="820"/>
                    </a:lnTo>
                    <a:lnTo>
                      <a:pt x="411" y="821"/>
                    </a:lnTo>
                    <a:lnTo>
                      <a:pt x="411" y="821"/>
                    </a:lnTo>
                    <a:lnTo>
                      <a:pt x="432" y="820"/>
                    </a:lnTo>
                    <a:lnTo>
                      <a:pt x="452" y="819"/>
                    </a:lnTo>
                    <a:lnTo>
                      <a:pt x="471" y="817"/>
                    </a:lnTo>
                    <a:lnTo>
                      <a:pt x="491" y="813"/>
                    </a:lnTo>
                    <a:lnTo>
                      <a:pt x="510" y="809"/>
                    </a:lnTo>
                    <a:lnTo>
                      <a:pt x="529" y="804"/>
                    </a:lnTo>
                    <a:lnTo>
                      <a:pt x="547" y="798"/>
                    </a:lnTo>
                    <a:lnTo>
                      <a:pt x="564" y="792"/>
                    </a:lnTo>
                    <a:lnTo>
                      <a:pt x="583" y="784"/>
                    </a:lnTo>
                    <a:lnTo>
                      <a:pt x="599" y="775"/>
                    </a:lnTo>
                    <a:lnTo>
                      <a:pt x="616" y="767"/>
                    </a:lnTo>
                    <a:lnTo>
                      <a:pt x="633" y="757"/>
                    </a:lnTo>
                    <a:lnTo>
                      <a:pt x="648" y="747"/>
                    </a:lnTo>
                    <a:lnTo>
                      <a:pt x="663" y="735"/>
                    </a:lnTo>
                    <a:lnTo>
                      <a:pt x="677" y="723"/>
                    </a:lnTo>
                    <a:lnTo>
                      <a:pt x="691" y="711"/>
                    </a:lnTo>
                    <a:lnTo>
                      <a:pt x="705" y="698"/>
                    </a:lnTo>
                    <a:lnTo>
                      <a:pt x="718" y="684"/>
                    </a:lnTo>
                    <a:lnTo>
                      <a:pt x="730" y="670"/>
                    </a:lnTo>
                    <a:lnTo>
                      <a:pt x="742" y="656"/>
                    </a:lnTo>
                    <a:lnTo>
                      <a:pt x="753" y="641"/>
                    </a:lnTo>
                    <a:lnTo>
                      <a:pt x="763" y="625"/>
                    </a:lnTo>
                    <a:lnTo>
                      <a:pt x="773" y="608"/>
                    </a:lnTo>
                    <a:lnTo>
                      <a:pt x="781" y="591"/>
                    </a:lnTo>
                    <a:lnTo>
                      <a:pt x="789" y="574"/>
                    </a:lnTo>
                    <a:lnTo>
                      <a:pt x="796" y="556"/>
                    </a:lnTo>
                    <a:lnTo>
                      <a:pt x="803" y="538"/>
                    </a:lnTo>
                    <a:lnTo>
                      <a:pt x="808" y="519"/>
                    </a:lnTo>
                    <a:lnTo>
                      <a:pt x="813" y="501"/>
                    </a:lnTo>
                    <a:lnTo>
                      <a:pt x="817" y="481"/>
                    </a:lnTo>
                    <a:lnTo>
                      <a:pt x="819" y="462"/>
                    </a:lnTo>
                    <a:lnTo>
                      <a:pt x="821" y="442"/>
                    </a:lnTo>
                    <a:lnTo>
                      <a:pt x="821" y="442"/>
                    </a:lnTo>
                    <a:lnTo>
                      <a:pt x="800" y="440"/>
                    </a:lnTo>
                    <a:lnTo>
                      <a:pt x="777" y="438"/>
                    </a:lnTo>
                    <a:lnTo>
                      <a:pt x="755" y="435"/>
                    </a:lnTo>
                    <a:lnTo>
                      <a:pt x="735" y="430"/>
                    </a:lnTo>
                    <a:lnTo>
                      <a:pt x="713" y="424"/>
                    </a:lnTo>
                    <a:lnTo>
                      <a:pt x="692" y="417"/>
                    </a:lnTo>
                    <a:lnTo>
                      <a:pt x="673" y="411"/>
                    </a:lnTo>
                    <a:lnTo>
                      <a:pt x="653" y="402"/>
                    </a:lnTo>
                    <a:lnTo>
                      <a:pt x="634" y="393"/>
                    </a:lnTo>
                    <a:lnTo>
                      <a:pt x="615" y="383"/>
                    </a:lnTo>
                    <a:lnTo>
                      <a:pt x="597" y="372"/>
                    </a:lnTo>
                    <a:lnTo>
                      <a:pt x="580" y="361"/>
                    </a:lnTo>
                    <a:lnTo>
                      <a:pt x="562" y="348"/>
                    </a:lnTo>
                    <a:lnTo>
                      <a:pt x="546" y="335"/>
                    </a:lnTo>
                    <a:lnTo>
                      <a:pt x="530" y="321"/>
                    </a:lnTo>
                    <a:lnTo>
                      <a:pt x="514" y="307"/>
                    </a:lnTo>
                    <a:lnTo>
                      <a:pt x="500" y="291"/>
                    </a:lnTo>
                    <a:lnTo>
                      <a:pt x="486" y="275"/>
                    </a:lnTo>
                    <a:lnTo>
                      <a:pt x="473" y="259"/>
                    </a:lnTo>
                    <a:lnTo>
                      <a:pt x="460" y="242"/>
                    </a:lnTo>
                    <a:lnTo>
                      <a:pt x="449" y="224"/>
                    </a:lnTo>
                    <a:lnTo>
                      <a:pt x="439" y="206"/>
                    </a:lnTo>
                    <a:lnTo>
                      <a:pt x="428" y="187"/>
                    </a:lnTo>
                    <a:lnTo>
                      <a:pt x="419" y="168"/>
                    </a:lnTo>
                    <a:lnTo>
                      <a:pt x="410" y="148"/>
                    </a:lnTo>
                    <a:lnTo>
                      <a:pt x="403" y="129"/>
                    </a:lnTo>
                    <a:lnTo>
                      <a:pt x="397" y="108"/>
                    </a:lnTo>
                    <a:lnTo>
                      <a:pt x="391" y="86"/>
                    </a:lnTo>
                    <a:lnTo>
                      <a:pt x="387" y="66"/>
                    </a:lnTo>
                    <a:lnTo>
                      <a:pt x="383" y="44"/>
                    </a:lnTo>
                    <a:lnTo>
                      <a:pt x="381" y="21"/>
                    </a:lnTo>
                    <a:lnTo>
                      <a:pt x="379" y="0"/>
                    </a:lnTo>
                    <a:lnTo>
                      <a:pt x="379" y="0"/>
                    </a:lnTo>
                    <a:close/>
                  </a:path>
                </a:pathLst>
              </a:custGeom>
              <a:solidFill>
                <a:srgbClr val="00A1DA"/>
              </a:solidFill>
              <a:ln w="2857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6" name="Freeform 7"/>
              <p:cNvSpPr/>
              <p:nvPr/>
            </p:nvSpPr>
            <p:spPr bwMode="auto">
              <a:xfrm>
                <a:off x="4602163" y="1920876"/>
                <a:ext cx="1303338" cy="1303338"/>
              </a:xfrm>
              <a:custGeom>
                <a:avLst/>
                <a:gdLst>
                  <a:gd name="T0" fmla="*/ 441 w 821"/>
                  <a:gd name="T1" fmla="*/ 23 h 821"/>
                  <a:gd name="T2" fmla="*/ 431 w 821"/>
                  <a:gd name="T3" fmla="*/ 88 h 821"/>
                  <a:gd name="T4" fmla="*/ 411 w 821"/>
                  <a:gd name="T5" fmla="*/ 150 h 821"/>
                  <a:gd name="T6" fmla="*/ 384 w 821"/>
                  <a:gd name="T7" fmla="*/ 207 h 821"/>
                  <a:gd name="T8" fmla="*/ 349 w 821"/>
                  <a:gd name="T9" fmla="*/ 260 h 821"/>
                  <a:gd name="T10" fmla="*/ 307 w 821"/>
                  <a:gd name="T11" fmla="*/ 307 h 821"/>
                  <a:gd name="T12" fmla="*/ 259 w 821"/>
                  <a:gd name="T13" fmla="*/ 349 h 821"/>
                  <a:gd name="T14" fmla="*/ 207 w 821"/>
                  <a:gd name="T15" fmla="*/ 384 h 821"/>
                  <a:gd name="T16" fmla="*/ 150 w 821"/>
                  <a:gd name="T17" fmla="*/ 411 h 821"/>
                  <a:gd name="T18" fmla="*/ 88 w 821"/>
                  <a:gd name="T19" fmla="*/ 431 h 821"/>
                  <a:gd name="T20" fmla="*/ 23 w 821"/>
                  <a:gd name="T21" fmla="*/ 441 h 821"/>
                  <a:gd name="T22" fmla="*/ 2 w 821"/>
                  <a:gd name="T23" fmla="*/ 462 h 821"/>
                  <a:gd name="T24" fmla="*/ 14 w 821"/>
                  <a:gd name="T25" fmla="*/ 521 h 821"/>
                  <a:gd name="T26" fmla="*/ 33 w 821"/>
                  <a:gd name="T27" fmla="*/ 575 h 821"/>
                  <a:gd name="T28" fmla="*/ 59 w 821"/>
                  <a:gd name="T29" fmla="*/ 625 h 821"/>
                  <a:gd name="T30" fmla="*/ 91 w 821"/>
                  <a:gd name="T31" fmla="*/ 672 h 821"/>
                  <a:gd name="T32" fmla="*/ 130 w 821"/>
                  <a:gd name="T33" fmla="*/ 712 h 821"/>
                  <a:gd name="T34" fmla="*/ 174 w 821"/>
                  <a:gd name="T35" fmla="*/ 747 h 821"/>
                  <a:gd name="T36" fmla="*/ 222 w 821"/>
                  <a:gd name="T37" fmla="*/ 777 h 821"/>
                  <a:gd name="T38" fmla="*/ 274 w 821"/>
                  <a:gd name="T39" fmla="*/ 798 h 821"/>
                  <a:gd name="T40" fmla="*/ 331 w 821"/>
                  <a:gd name="T41" fmla="*/ 814 h 821"/>
                  <a:gd name="T42" fmla="*/ 389 w 821"/>
                  <a:gd name="T43" fmla="*/ 821 h 821"/>
                  <a:gd name="T44" fmla="*/ 431 w 821"/>
                  <a:gd name="T45" fmla="*/ 821 h 821"/>
                  <a:gd name="T46" fmla="*/ 492 w 821"/>
                  <a:gd name="T47" fmla="*/ 813 h 821"/>
                  <a:gd name="T48" fmla="*/ 551 w 821"/>
                  <a:gd name="T49" fmla="*/ 796 h 821"/>
                  <a:gd name="T50" fmla="*/ 605 w 821"/>
                  <a:gd name="T51" fmla="*/ 771 h 821"/>
                  <a:gd name="T52" fmla="*/ 656 w 821"/>
                  <a:gd name="T53" fmla="*/ 740 h 821"/>
                  <a:gd name="T54" fmla="*/ 701 w 821"/>
                  <a:gd name="T55" fmla="*/ 701 h 821"/>
                  <a:gd name="T56" fmla="*/ 740 w 821"/>
                  <a:gd name="T57" fmla="*/ 656 h 821"/>
                  <a:gd name="T58" fmla="*/ 771 w 821"/>
                  <a:gd name="T59" fmla="*/ 606 h 821"/>
                  <a:gd name="T60" fmla="*/ 796 w 821"/>
                  <a:gd name="T61" fmla="*/ 551 h 821"/>
                  <a:gd name="T62" fmla="*/ 812 w 821"/>
                  <a:gd name="T63" fmla="*/ 492 h 821"/>
                  <a:gd name="T64" fmla="*/ 821 w 821"/>
                  <a:gd name="T65" fmla="*/ 431 h 821"/>
                  <a:gd name="T66" fmla="*/ 821 w 821"/>
                  <a:gd name="T67" fmla="*/ 389 h 821"/>
                  <a:gd name="T68" fmla="*/ 813 w 821"/>
                  <a:gd name="T69" fmla="*/ 331 h 821"/>
                  <a:gd name="T70" fmla="*/ 798 w 821"/>
                  <a:gd name="T71" fmla="*/ 274 h 821"/>
                  <a:gd name="T72" fmla="*/ 777 w 821"/>
                  <a:gd name="T73" fmla="*/ 222 h 821"/>
                  <a:gd name="T74" fmla="*/ 747 w 821"/>
                  <a:gd name="T75" fmla="*/ 173 h 821"/>
                  <a:gd name="T76" fmla="*/ 711 w 821"/>
                  <a:gd name="T77" fmla="*/ 130 h 821"/>
                  <a:gd name="T78" fmla="*/ 671 w 821"/>
                  <a:gd name="T79" fmla="*/ 91 h 821"/>
                  <a:gd name="T80" fmla="*/ 625 w 821"/>
                  <a:gd name="T81" fmla="*/ 58 h 821"/>
                  <a:gd name="T82" fmla="*/ 575 w 821"/>
                  <a:gd name="T83" fmla="*/ 32 h 821"/>
                  <a:gd name="T84" fmla="*/ 521 w 821"/>
                  <a:gd name="T85" fmla="*/ 14 h 821"/>
                  <a:gd name="T86" fmla="*/ 462 w 821"/>
                  <a:gd name="T87" fmla="*/ 2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442" y="0"/>
                    </a:moveTo>
                    <a:lnTo>
                      <a:pt x="442" y="0"/>
                    </a:lnTo>
                    <a:lnTo>
                      <a:pt x="441" y="23"/>
                    </a:lnTo>
                    <a:lnTo>
                      <a:pt x="438" y="44"/>
                    </a:lnTo>
                    <a:lnTo>
                      <a:pt x="435" y="66"/>
                    </a:lnTo>
                    <a:lnTo>
                      <a:pt x="431" y="88"/>
                    </a:lnTo>
                    <a:lnTo>
                      <a:pt x="425" y="108"/>
                    </a:lnTo>
                    <a:lnTo>
                      <a:pt x="419" y="129"/>
                    </a:lnTo>
                    <a:lnTo>
                      <a:pt x="411" y="150"/>
                    </a:lnTo>
                    <a:lnTo>
                      <a:pt x="402" y="169"/>
                    </a:lnTo>
                    <a:lnTo>
                      <a:pt x="394" y="188"/>
                    </a:lnTo>
                    <a:lnTo>
                      <a:pt x="384" y="207"/>
                    </a:lnTo>
                    <a:lnTo>
                      <a:pt x="373" y="224"/>
                    </a:lnTo>
                    <a:lnTo>
                      <a:pt x="361" y="243"/>
                    </a:lnTo>
                    <a:lnTo>
                      <a:pt x="349" y="260"/>
                    </a:lnTo>
                    <a:lnTo>
                      <a:pt x="336" y="277"/>
                    </a:lnTo>
                    <a:lnTo>
                      <a:pt x="322" y="292"/>
                    </a:lnTo>
                    <a:lnTo>
                      <a:pt x="307" y="307"/>
                    </a:lnTo>
                    <a:lnTo>
                      <a:pt x="292" y="322"/>
                    </a:lnTo>
                    <a:lnTo>
                      <a:pt x="277" y="336"/>
                    </a:lnTo>
                    <a:lnTo>
                      <a:pt x="259" y="349"/>
                    </a:lnTo>
                    <a:lnTo>
                      <a:pt x="243" y="361"/>
                    </a:lnTo>
                    <a:lnTo>
                      <a:pt x="224" y="373"/>
                    </a:lnTo>
                    <a:lnTo>
                      <a:pt x="207" y="384"/>
                    </a:lnTo>
                    <a:lnTo>
                      <a:pt x="188" y="394"/>
                    </a:lnTo>
                    <a:lnTo>
                      <a:pt x="169" y="402"/>
                    </a:lnTo>
                    <a:lnTo>
                      <a:pt x="150" y="411"/>
                    </a:lnTo>
                    <a:lnTo>
                      <a:pt x="129" y="419"/>
                    </a:lnTo>
                    <a:lnTo>
                      <a:pt x="108" y="425"/>
                    </a:lnTo>
                    <a:lnTo>
                      <a:pt x="88" y="431"/>
                    </a:lnTo>
                    <a:lnTo>
                      <a:pt x="66" y="435"/>
                    </a:lnTo>
                    <a:lnTo>
                      <a:pt x="44" y="438"/>
                    </a:lnTo>
                    <a:lnTo>
                      <a:pt x="23" y="441"/>
                    </a:lnTo>
                    <a:lnTo>
                      <a:pt x="0" y="443"/>
                    </a:lnTo>
                    <a:lnTo>
                      <a:pt x="0" y="443"/>
                    </a:lnTo>
                    <a:lnTo>
                      <a:pt x="2" y="462"/>
                    </a:lnTo>
                    <a:lnTo>
                      <a:pt x="5" y="482"/>
                    </a:lnTo>
                    <a:lnTo>
                      <a:pt x="9" y="501"/>
                    </a:lnTo>
                    <a:lnTo>
                      <a:pt x="14" y="521"/>
                    </a:lnTo>
                    <a:lnTo>
                      <a:pt x="20" y="539"/>
                    </a:lnTo>
                    <a:lnTo>
                      <a:pt x="26" y="556"/>
                    </a:lnTo>
                    <a:lnTo>
                      <a:pt x="33" y="575"/>
                    </a:lnTo>
                    <a:lnTo>
                      <a:pt x="41" y="592"/>
                    </a:lnTo>
                    <a:lnTo>
                      <a:pt x="50" y="609"/>
                    </a:lnTo>
                    <a:lnTo>
                      <a:pt x="59" y="625"/>
                    </a:lnTo>
                    <a:lnTo>
                      <a:pt x="69" y="641"/>
                    </a:lnTo>
                    <a:lnTo>
                      <a:pt x="80" y="656"/>
                    </a:lnTo>
                    <a:lnTo>
                      <a:pt x="91" y="672"/>
                    </a:lnTo>
                    <a:lnTo>
                      <a:pt x="104" y="686"/>
                    </a:lnTo>
                    <a:lnTo>
                      <a:pt x="116" y="699"/>
                    </a:lnTo>
                    <a:lnTo>
                      <a:pt x="130" y="712"/>
                    </a:lnTo>
                    <a:lnTo>
                      <a:pt x="144" y="725"/>
                    </a:lnTo>
                    <a:lnTo>
                      <a:pt x="158" y="737"/>
                    </a:lnTo>
                    <a:lnTo>
                      <a:pt x="174" y="747"/>
                    </a:lnTo>
                    <a:lnTo>
                      <a:pt x="190" y="758"/>
                    </a:lnTo>
                    <a:lnTo>
                      <a:pt x="206" y="768"/>
                    </a:lnTo>
                    <a:lnTo>
                      <a:pt x="222" y="777"/>
                    </a:lnTo>
                    <a:lnTo>
                      <a:pt x="240" y="784"/>
                    </a:lnTo>
                    <a:lnTo>
                      <a:pt x="257" y="792"/>
                    </a:lnTo>
                    <a:lnTo>
                      <a:pt x="274" y="798"/>
                    </a:lnTo>
                    <a:lnTo>
                      <a:pt x="293" y="805"/>
                    </a:lnTo>
                    <a:lnTo>
                      <a:pt x="311" y="809"/>
                    </a:lnTo>
                    <a:lnTo>
                      <a:pt x="331" y="814"/>
                    </a:lnTo>
                    <a:lnTo>
                      <a:pt x="350" y="817"/>
                    </a:lnTo>
                    <a:lnTo>
                      <a:pt x="370" y="819"/>
                    </a:lnTo>
                    <a:lnTo>
                      <a:pt x="389" y="821"/>
                    </a:lnTo>
                    <a:lnTo>
                      <a:pt x="410" y="821"/>
                    </a:lnTo>
                    <a:lnTo>
                      <a:pt x="410" y="821"/>
                    </a:lnTo>
                    <a:lnTo>
                      <a:pt x="431" y="821"/>
                    </a:lnTo>
                    <a:lnTo>
                      <a:pt x="452" y="819"/>
                    </a:lnTo>
                    <a:lnTo>
                      <a:pt x="473" y="817"/>
                    </a:lnTo>
                    <a:lnTo>
                      <a:pt x="492" y="813"/>
                    </a:lnTo>
                    <a:lnTo>
                      <a:pt x="513" y="808"/>
                    </a:lnTo>
                    <a:lnTo>
                      <a:pt x="533" y="803"/>
                    </a:lnTo>
                    <a:lnTo>
                      <a:pt x="551" y="796"/>
                    </a:lnTo>
                    <a:lnTo>
                      <a:pt x="569" y="789"/>
                    </a:lnTo>
                    <a:lnTo>
                      <a:pt x="588" y="781"/>
                    </a:lnTo>
                    <a:lnTo>
                      <a:pt x="605" y="771"/>
                    </a:lnTo>
                    <a:lnTo>
                      <a:pt x="623" y="762"/>
                    </a:lnTo>
                    <a:lnTo>
                      <a:pt x="640" y="751"/>
                    </a:lnTo>
                    <a:lnTo>
                      <a:pt x="656" y="740"/>
                    </a:lnTo>
                    <a:lnTo>
                      <a:pt x="671" y="727"/>
                    </a:lnTo>
                    <a:lnTo>
                      <a:pt x="687" y="714"/>
                    </a:lnTo>
                    <a:lnTo>
                      <a:pt x="701" y="701"/>
                    </a:lnTo>
                    <a:lnTo>
                      <a:pt x="714" y="687"/>
                    </a:lnTo>
                    <a:lnTo>
                      <a:pt x="727" y="672"/>
                    </a:lnTo>
                    <a:lnTo>
                      <a:pt x="740" y="656"/>
                    </a:lnTo>
                    <a:lnTo>
                      <a:pt x="751" y="640"/>
                    </a:lnTo>
                    <a:lnTo>
                      <a:pt x="761" y="623"/>
                    </a:lnTo>
                    <a:lnTo>
                      <a:pt x="771" y="606"/>
                    </a:lnTo>
                    <a:lnTo>
                      <a:pt x="781" y="588"/>
                    </a:lnTo>
                    <a:lnTo>
                      <a:pt x="788" y="570"/>
                    </a:lnTo>
                    <a:lnTo>
                      <a:pt x="796" y="551"/>
                    </a:lnTo>
                    <a:lnTo>
                      <a:pt x="803" y="533"/>
                    </a:lnTo>
                    <a:lnTo>
                      <a:pt x="808" y="513"/>
                    </a:lnTo>
                    <a:lnTo>
                      <a:pt x="812" y="492"/>
                    </a:lnTo>
                    <a:lnTo>
                      <a:pt x="817" y="473"/>
                    </a:lnTo>
                    <a:lnTo>
                      <a:pt x="819" y="452"/>
                    </a:lnTo>
                    <a:lnTo>
                      <a:pt x="821" y="431"/>
                    </a:lnTo>
                    <a:lnTo>
                      <a:pt x="821" y="410"/>
                    </a:lnTo>
                    <a:lnTo>
                      <a:pt x="821" y="410"/>
                    </a:lnTo>
                    <a:lnTo>
                      <a:pt x="821" y="389"/>
                    </a:lnTo>
                    <a:lnTo>
                      <a:pt x="819" y="370"/>
                    </a:lnTo>
                    <a:lnTo>
                      <a:pt x="817" y="350"/>
                    </a:lnTo>
                    <a:lnTo>
                      <a:pt x="813" y="331"/>
                    </a:lnTo>
                    <a:lnTo>
                      <a:pt x="809" y="312"/>
                    </a:lnTo>
                    <a:lnTo>
                      <a:pt x="805" y="293"/>
                    </a:lnTo>
                    <a:lnTo>
                      <a:pt x="798" y="274"/>
                    </a:lnTo>
                    <a:lnTo>
                      <a:pt x="792" y="257"/>
                    </a:lnTo>
                    <a:lnTo>
                      <a:pt x="784" y="240"/>
                    </a:lnTo>
                    <a:lnTo>
                      <a:pt x="777" y="222"/>
                    </a:lnTo>
                    <a:lnTo>
                      <a:pt x="767" y="206"/>
                    </a:lnTo>
                    <a:lnTo>
                      <a:pt x="758" y="190"/>
                    </a:lnTo>
                    <a:lnTo>
                      <a:pt x="747" y="173"/>
                    </a:lnTo>
                    <a:lnTo>
                      <a:pt x="736" y="158"/>
                    </a:lnTo>
                    <a:lnTo>
                      <a:pt x="724" y="144"/>
                    </a:lnTo>
                    <a:lnTo>
                      <a:pt x="711" y="130"/>
                    </a:lnTo>
                    <a:lnTo>
                      <a:pt x="698" y="117"/>
                    </a:lnTo>
                    <a:lnTo>
                      <a:pt x="685" y="104"/>
                    </a:lnTo>
                    <a:lnTo>
                      <a:pt x="671" y="91"/>
                    </a:lnTo>
                    <a:lnTo>
                      <a:pt x="656" y="80"/>
                    </a:lnTo>
                    <a:lnTo>
                      <a:pt x="641" y="69"/>
                    </a:lnTo>
                    <a:lnTo>
                      <a:pt x="625" y="58"/>
                    </a:lnTo>
                    <a:lnTo>
                      <a:pt x="608" y="50"/>
                    </a:lnTo>
                    <a:lnTo>
                      <a:pt x="592" y="41"/>
                    </a:lnTo>
                    <a:lnTo>
                      <a:pt x="575" y="32"/>
                    </a:lnTo>
                    <a:lnTo>
                      <a:pt x="556" y="26"/>
                    </a:lnTo>
                    <a:lnTo>
                      <a:pt x="539" y="19"/>
                    </a:lnTo>
                    <a:lnTo>
                      <a:pt x="521" y="14"/>
                    </a:lnTo>
                    <a:lnTo>
                      <a:pt x="501" y="8"/>
                    </a:lnTo>
                    <a:lnTo>
                      <a:pt x="482" y="5"/>
                    </a:lnTo>
                    <a:lnTo>
                      <a:pt x="462" y="2"/>
                    </a:lnTo>
                    <a:lnTo>
                      <a:pt x="442" y="0"/>
                    </a:lnTo>
                    <a:lnTo>
                      <a:pt x="442" y="0"/>
                    </a:lnTo>
                    <a:close/>
                  </a:path>
                </a:pathLst>
              </a:custGeom>
              <a:solidFill>
                <a:srgbClr val="00A1DA"/>
              </a:solidFill>
              <a:ln w="2857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7" name="Freeform 8"/>
              <p:cNvSpPr/>
              <p:nvPr/>
            </p:nvSpPr>
            <p:spPr bwMode="auto">
              <a:xfrm>
                <a:off x="3922713" y="1236663"/>
                <a:ext cx="1301750" cy="1303338"/>
              </a:xfrm>
              <a:custGeom>
                <a:avLst/>
                <a:gdLst>
                  <a:gd name="T0" fmla="*/ 462 w 820"/>
                  <a:gd name="T1" fmla="*/ 819 h 821"/>
                  <a:gd name="T2" fmla="*/ 519 w 820"/>
                  <a:gd name="T3" fmla="*/ 808 h 821"/>
                  <a:gd name="T4" fmla="*/ 573 w 820"/>
                  <a:gd name="T5" fmla="*/ 789 h 821"/>
                  <a:gd name="T6" fmla="*/ 624 w 820"/>
                  <a:gd name="T7" fmla="*/ 763 h 821"/>
                  <a:gd name="T8" fmla="*/ 670 w 820"/>
                  <a:gd name="T9" fmla="*/ 730 h 821"/>
                  <a:gd name="T10" fmla="*/ 711 w 820"/>
                  <a:gd name="T11" fmla="*/ 691 h 821"/>
                  <a:gd name="T12" fmla="*/ 746 w 820"/>
                  <a:gd name="T13" fmla="*/ 648 h 821"/>
                  <a:gd name="T14" fmla="*/ 775 w 820"/>
                  <a:gd name="T15" fmla="*/ 599 h 821"/>
                  <a:gd name="T16" fmla="*/ 798 w 820"/>
                  <a:gd name="T17" fmla="*/ 547 h 821"/>
                  <a:gd name="T18" fmla="*/ 812 w 820"/>
                  <a:gd name="T19" fmla="*/ 490 h 821"/>
                  <a:gd name="T20" fmla="*/ 820 w 820"/>
                  <a:gd name="T21" fmla="*/ 432 h 821"/>
                  <a:gd name="T22" fmla="*/ 820 w 820"/>
                  <a:gd name="T23" fmla="*/ 391 h 821"/>
                  <a:gd name="T24" fmla="*/ 812 w 820"/>
                  <a:gd name="T25" fmla="*/ 329 h 821"/>
                  <a:gd name="T26" fmla="*/ 795 w 820"/>
                  <a:gd name="T27" fmla="*/ 270 h 821"/>
                  <a:gd name="T28" fmla="*/ 771 w 820"/>
                  <a:gd name="T29" fmla="*/ 216 h 821"/>
                  <a:gd name="T30" fmla="*/ 738 w 820"/>
                  <a:gd name="T31" fmla="*/ 166 h 821"/>
                  <a:gd name="T32" fmla="*/ 699 w 820"/>
                  <a:gd name="T33" fmla="*/ 120 h 821"/>
                  <a:gd name="T34" fmla="*/ 655 w 820"/>
                  <a:gd name="T35" fmla="*/ 82 h 821"/>
                  <a:gd name="T36" fmla="*/ 605 w 820"/>
                  <a:gd name="T37" fmla="*/ 50 h 821"/>
                  <a:gd name="T38" fmla="*/ 551 w 820"/>
                  <a:gd name="T39" fmla="*/ 25 h 821"/>
                  <a:gd name="T40" fmla="*/ 492 w 820"/>
                  <a:gd name="T41" fmla="*/ 9 h 821"/>
                  <a:gd name="T42" fmla="*/ 430 w 820"/>
                  <a:gd name="T43" fmla="*/ 1 h 821"/>
                  <a:gd name="T44" fmla="*/ 389 w 820"/>
                  <a:gd name="T45" fmla="*/ 1 h 821"/>
                  <a:gd name="T46" fmla="*/ 329 w 820"/>
                  <a:gd name="T47" fmla="*/ 8 h 821"/>
                  <a:gd name="T48" fmla="*/ 274 w 820"/>
                  <a:gd name="T49" fmla="*/ 23 h 821"/>
                  <a:gd name="T50" fmla="*/ 221 w 820"/>
                  <a:gd name="T51" fmla="*/ 46 h 821"/>
                  <a:gd name="T52" fmla="*/ 173 w 820"/>
                  <a:gd name="T53" fmla="*/ 74 h 821"/>
                  <a:gd name="T54" fmla="*/ 129 w 820"/>
                  <a:gd name="T55" fmla="*/ 110 h 821"/>
                  <a:gd name="T56" fmla="*/ 91 w 820"/>
                  <a:gd name="T57" fmla="*/ 151 h 821"/>
                  <a:gd name="T58" fmla="*/ 58 w 820"/>
                  <a:gd name="T59" fmla="*/ 196 h 821"/>
                  <a:gd name="T60" fmla="*/ 32 w 820"/>
                  <a:gd name="T61" fmla="*/ 247 h 821"/>
                  <a:gd name="T62" fmla="*/ 13 w 820"/>
                  <a:gd name="T63" fmla="*/ 302 h 821"/>
                  <a:gd name="T64" fmla="*/ 1 w 820"/>
                  <a:gd name="T65" fmla="*/ 359 h 821"/>
                  <a:gd name="T66" fmla="*/ 21 w 820"/>
                  <a:gd name="T67" fmla="*/ 381 h 821"/>
                  <a:gd name="T68" fmla="*/ 86 w 820"/>
                  <a:gd name="T69" fmla="*/ 392 h 821"/>
                  <a:gd name="T70" fmla="*/ 148 w 820"/>
                  <a:gd name="T71" fmla="*/ 410 h 821"/>
                  <a:gd name="T72" fmla="*/ 206 w 820"/>
                  <a:gd name="T73" fmla="*/ 438 h 821"/>
                  <a:gd name="T74" fmla="*/ 259 w 820"/>
                  <a:gd name="T75" fmla="*/ 473 h 821"/>
                  <a:gd name="T76" fmla="*/ 307 w 820"/>
                  <a:gd name="T77" fmla="*/ 514 h 821"/>
                  <a:gd name="T78" fmla="*/ 348 w 820"/>
                  <a:gd name="T79" fmla="*/ 562 h 821"/>
                  <a:gd name="T80" fmla="*/ 382 w 820"/>
                  <a:gd name="T81" fmla="*/ 615 h 821"/>
                  <a:gd name="T82" fmla="*/ 410 w 820"/>
                  <a:gd name="T83" fmla="*/ 673 h 821"/>
                  <a:gd name="T84" fmla="*/ 429 w 820"/>
                  <a:gd name="T85" fmla="*/ 735 h 821"/>
                  <a:gd name="T86" fmla="*/ 440 w 820"/>
                  <a:gd name="T87" fmla="*/ 80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41" y="821"/>
                    </a:moveTo>
                    <a:lnTo>
                      <a:pt x="441" y="821"/>
                    </a:lnTo>
                    <a:lnTo>
                      <a:pt x="462" y="819"/>
                    </a:lnTo>
                    <a:lnTo>
                      <a:pt x="481" y="817"/>
                    </a:lnTo>
                    <a:lnTo>
                      <a:pt x="500" y="813"/>
                    </a:lnTo>
                    <a:lnTo>
                      <a:pt x="519" y="808"/>
                    </a:lnTo>
                    <a:lnTo>
                      <a:pt x="538" y="803"/>
                    </a:lnTo>
                    <a:lnTo>
                      <a:pt x="556" y="797"/>
                    </a:lnTo>
                    <a:lnTo>
                      <a:pt x="573" y="789"/>
                    </a:lnTo>
                    <a:lnTo>
                      <a:pt x="591" y="781"/>
                    </a:lnTo>
                    <a:lnTo>
                      <a:pt x="608" y="773"/>
                    </a:lnTo>
                    <a:lnTo>
                      <a:pt x="624" y="763"/>
                    </a:lnTo>
                    <a:lnTo>
                      <a:pt x="639" y="753"/>
                    </a:lnTo>
                    <a:lnTo>
                      <a:pt x="655" y="742"/>
                    </a:lnTo>
                    <a:lnTo>
                      <a:pt x="670" y="730"/>
                    </a:lnTo>
                    <a:lnTo>
                      <a:pt x="684" y="718"/>
                    </a:lnTo>
                    <a:lnTo>
                      <a:pt x="698" y="705"/>
                    </a:lnTo>
                    <a:lnTo>
                      <a:pt x="711" y="691"/>
                    </a:lnTo>
                    <a:lnTo>
                      <a:pt x="723" y="678"/>
                    </a:lnTo>
                    <a:lnTo>
                      <a:pt x="735" y="663"/>
                    </a:lnTo>
                    <a:lnTo>
                      <a:pt x="746" y="648"/>
                    </a:lnTo>
                    <a:lnTo>
                      <a:pt x="757" y="633"/>
                    </a:lnTo>
                    <a:lnTo>
                      <a:pt x="766" y="616"/>
                    </a:lnTo>
                    <a:lnTo>
                      <a:pt x="775" y="599"/>
                    </a:lnTo>
                    <a:lnTo>
                      <a:pt x="784" y="583"/>
                    </a:lnTo>
                    <a:lnTo>
                      <a:pt x="791" y="565"/>
                    </a:lnTo>
                    <a:lnTo>
                      <a:pt x="798" y="547"/>
                    </a:lnTo>
                    <a:lnTo>
                      <a:pt x="803" y="528"/>
                    </a:lnTo>
                    <a:lnTo>
                      <a:pt x="809" y="510"/>
                    </a:lnTo>
                    <a:lnTo>
                      <a:pt x="812" y="490"/>
                    </a:lnTo>
                    <a:lnTo>
                      <a:pt x="815" y="471"/>
                    </a:lnTo>
                    <a:lnTo>
                      <a:pt x="818" y="451"/>
                    </a:lnTo>
                    <a:lnTo>
                      <a:pt x="820" y="432"/>
                    </a:lnTo>
                    <a:lnTo>
                      <a:pt x="820" y="411"/>
                    </a:lnTo>
                    <a:lnTo>
                      <a:pt x="820" y="411"/>
                    </a:lnTo>
                    <a:lnTo>
                      <a:pt x="820" y="391"/>
                    </a:lnTo>
                    <a:lnTo>
                      <a:pt x="817" y="370"/>
                    </a:lnTo>
                    <a:lnTo>
                      <a:pt x="815" y="349"/>
                    </a:lnTo>
                    <a:lnTo>
                      <a:pt x="812" y="329"/>
                    </a:lnTo>
                    <a:lnTo>
                      <a:pt x="806" y="309"/>
                    </a:lnTo>
                    <a:lnTo>
                      <a:pt x="801" y="290"/>
                    </a:lnTo>
                    <a:lnTo>
                      <a:pt x="795" y="270"/>
                    </a:lnTo>
                    <a:lnTo>
                      <a:pt x="788" y="252"/>
                    </a:lnTo>
                    <a:lnTo>
                      <a:pt x="779" y="233"/>
                    </a:lnTo>
                    <a:lnTo>
                      <a:pt x="771" y="216"/>
                    </a:lnTo>
                    <a:lnTo>
                      <a:pt x="760" y="199"/>
                    </a:lnTo>
                    <a:lnTo>
                      <a:pt x="750" y="182"/>
                    </a:lnTo>
                    <a:lnTo>
                      <a:pt x="738" y="166"/>
                    </a:lnTo>
                    <a:lnTo>
                      <a:pt x="726" y="150"/>
                    </a:lnTo>
                    <a:lnTo>
                      <a:pt x="713" y="136"/>
                    </a:lnTo>
                    <a:lnTo>
                      <a:pt x="699" y="120"/>
                    </a:lnTo>
                    <a:lnTo>
                      <a:pt x="685" y="107"/>
                    </a:lnTo>
                    <a:lnTo>
                      <a:pt x="670" y="94"/>
                    </a:lnTo>
                    <a:lnTo>
                      <a:pt x="655" y="82"/>
                    </a:lnTo>
                    <a:lnTo>
                      <a:pt x="638" y="71"/>
                    </a:lnTo>
                    <a:lnTo>
                      <a:pt x="622" y="60"/>
                    </a:lnTo>
                    <a:lnTo>
                      <a:pt x="605" y="50"/>
                    </a:lnTo>
                    <a:lnTo>
                      <a:pt x="587" y="41"/>
                    </a:lnTo>
                    <a:lnTo>
                      <a:pt x="569" y="33"/>
                    </a:lnTo>
                    <a:lnTo>
                      <a:pt x="551" y="25"/>
                    </a:lnTo>
                    <a:lnTo>
                      <a:pt x="531" y="18"/>
                    </a:lnTo>
                    <a:lnTo>
                      <a:pt x="511" y="13"/>
                    </a:lnTo>
                    <a:lnTo>
                      <a:pt x="492" y="9"/>
                    </a:lnTo>
                    <a:lnTo>
                      <a:pt x="471" y="5"/>
                    </a:lnTo>
                    <a:lnTo>
                      <a:pt x="451" y="2"/>
                    </a:lnTo>
                    <a:lnTo>
                      <a:pt x="430" y="1"/>
                    </a:lnTo>
                    <a:lnTo>
                      <a:pt x="408" y="0"/>
                    </a:lnTo>
                    <a:lnTo>
                      <a:pt x="408" y="0"/>
                    </a:lnTo>
                    <a:lnTo>
                      <a:pt x="389" y="1"/>
                    </a:lnTo>
                    <a:lnTo>
                      <a:pt x="368" y="2"/>
                    </a:lnTo>
                    <a:lnTo>
                      <a:pt x="349" y="4"/>
                    </a:lnTo>
                    <a:lnTo>
                      <a:pt x="329" y="8"/>
                    </a:lnTo>
                    <a:lnTo>
                      <a:pt x="311" y="12"/>
                    </a:lnTo>
                    <a:lnTo>
                      <a:pt x="292" y="17"/>
                    </a:lnTo>
                    <a:lnTo>
                      <a:pt x="274" y="23"/>
                    </a:lnTo>
                    <a:lnTo>
                      <a:pt x="256" y="29"/>
                    </a:lnTo>
                    <a:lnTo>
                      <a:pt x="238" y="37"/>
                    </a:lnTo>
                    <a:lnTo>
                      <a:pt x="221" y="46"/>
                    </a:lnTo>
                    <a:lnTo>
                      <a:pt x="205" y="54"/>
                    </a:lnTo>
                    <a:lnTo>
                      <a:pt x="188" y="64"/>
                    </a:lnTo>
                    <a:lnTo>
                      <a:pt x="173" y="74"/>
                    </a:lnTo>
                    <a:lnTo>
                      <a:pt x="158" y="86"/>
                    </a:lnTo>
                    <a:lnTo>
                      <a:pt x="143" y="98"/>
                    </a:lnTo>
                    <a:lnTo>
                      <a:pt x="129" y="110"/>
                    </a:lnTo>
                    <a:lnTo>
                      <a:pt x="116" y="123"/>
                    </a:lnTo>
                    <a:lnTo>
                      <a:pt x="103" y="137"/>
                    </a:lnTo>
                    <a:lnTo>
                      <a:pt x="91" y="151"/>
                    </a:lnTo>
                    <a:lnTo>
                      <a:pt x="79" y="165"/>
                    </a:lnTo>
                    <a:lnTo>
                      <a:pt x="68" y="180"/>
                    </a:lnTo>
                    <a:lnTo>
                      <a:pt x="58" y="196"/>
                    </a:lnTo>
                    <a:lnTo>
                      <a:pt x="48" y="213"/>
                    </a:lnTo>
                    <a:lnTo>
                      <a:pt x="40" y="230"/>
                    </a:lnTo>
                    <a:lnTo>
                      <a:pt x="32" y="247"/>
                    </a:lnTo>
                    <a:lnTo>
                      <a:pt x="25" y="265"/>
                    </a:lnTo>
                    <a:lnTo>
                      <a:pt x="18" y="283"/>
                    </a:lnTo>
                    <a:lnTo>
                      <a:pt x="13" y="302"/>
                    </a:lnTo>
                    <a:lnTo>
                      <a:pt x="8" y="320"/>
                    </a:lnTo>
                    <a:lnTo>
                      <a:pt x="4" y="340"/>
                    </a:lnTo>
                    <a:lnTo>
                      <a:pt x="1" y="359"/>
                    </a:lnTo>
                    <a:lnTo>
                      <a:pt x="0" y="379"/>
                    </a:lnTo>
                    <a:lnTo>
                      <a:pt x="0" y="379"/>
                    </a:lnTo>
                    <a:lnTo>
                      <a:pt x="21" y="381"/>
                    </a:lnTo>
                    <a:lnTo>
                      <a:pt x="43" y="383"/>
                    </a:lnTo>
                    <a:lnTo>
                      <a:pt x="65" y="386"/>
                    </a:lnTo>
                    <a:lnTo>
                      <a:pt x="86" y="392"/>
                    </a:lnTo>
                    <a:lnTo>
                      <a:pt x="107" y="397"/>
                    </a:lnTo>
                    <a:lnTo>
                      <a:pt x="128" y="404"/>
                    </a:lnTo>
                    <a:lnTo>
                      <a:pt x="148" y="410"/>
                    </a:lnTo>
                    <a:lnTo>
                      <a:pt x="168" y="419"/>
                    </a:lnTo>
                    <a:lnTo>
                      <a:pt x="187" y="428"/>
                    </a:lnTo>
                    <a:lnTo>
                      <a:pt x="206" y="438"/>
                    </a:lnTo>
                    <a:lnTo>
                      <a:pt x="224" y="449"/>
                    </a:lnTo>
                    <a:lnTo>
                      <a:pt x="241" y="460"/>
                    </a:lnTo>
                    <a:lnTo>
                      <a:pt x="259" y="473"/>
                    </a:lnTo>
                    <a:lnTo>
                      <a:pt x="275" y="486"/>
                    </a:lnTo>
                    <a:lnTo>
                      <a:pt x="291" y="500"/>
                    </a:lnTo>
                    <a:lnTo>
                      <a:pt x="307" y="514"/>
                    </a:lnTo>
                    <a:lnTo>
                      <a:pt x="321" y="530"/>
                    </a:lnTo>
                    <a:lnTo>
                      <a:pt x="335" y="546"/>
                    </a:lnTo>
                    <a:lnTo>
                      <a:pt x="348" y="562"/>
                    </a:lnTo>
                    <a:lnTo>
                      <a:pt x="360" y="579"/>
                    </a:lnTo>
                    <a:lnTo>
                      <a:pt x="372" y="597"/>
                    </a:lnTo>
                    <a:lnTo>
                      <a:pt x="382" y="615"/>
                    </a:lnTo>
                    <a:lnTo>
                      <a:pt x="392" y="634"/>
                    </a:lnTo>
                    <a:lnTo>
                      <a:pt x="402" y="653"/>
                    </a:lnTo>
                    <a:lnTo>
                      <a:pt x="410" y="673"/>
                    </a:lnTo>
                    <a:lnTo>
                      <a:pt x="417" y="692"/>
                    </a:lnTo>
                    <a:lnTo>
                      <a:pt x="424" y="713"/>
                    </a:lnTo>
                    <a:lnTo>
                      <a:pt x="429" y="735"/>
                    </a:lnTo>
                    <a:lnTo>
                      <a:pt x="433" y="755"/>
                    </a:lnTo>
                    <a:lnTo>
                      <a:pt x="438" y="777"/>
                    </a:lnTo>
                    <a:lnTo>
                      <a:pt x="440" y="800"/>
                    </a:lnTo>
                    <a:lnTo>
                      <a:pt x="441" y="821"/>
                    </a:lnTo>
                    <a:lnTo>
                      <a:pt x="441" y="821"/>
                    </a:lnTo>
                    <a:close/>
                  </a:path>
                </a:pathLst>
              </a:custGeom>
              <a:solidFill>
                <a:srgbClr val="00A1DA"/>
              </a:solidFill>
              <a:ln w="28575">
                <a:noFill/>
                <a:round/>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37" name="组合 36"/>
            <p:cNvGrpSpPr/>
            <p:nvPr/>
          </p:nvGrpSpPr>
          <p:grpSpPr>
            <a:xfrm>
              <a:off x="4602163" y="1872179"/>
              <a:ext cx="278400" cy="278396"/>
              <a:chOff x="152400" y="414338"/>
              <a:chExt cx="1698625" cy="1698625"/>
            </a:xfrm>
          </p:grpSpPr>
          <p:sp>
            <p:nvSpPr>
              <p:cNvPr id="52"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3"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38" name="组合 37"/>
            <p:cNvGrpSpPr/>
            <p:nvPr/>
          </p:nvGrpSpPr>
          <p:grpSpPr>
            <a:xfrm>
              <a:off x="5262888" y="2861311"/>
              <a:ext cx="279962" cy="278396"/>
              <a:chOff x="2616200" y="414338"/>
              <a:chExt cx="1708150" cy="1698625"/>
            </a:xfrm>
          </p:grpSpPr>
          <p:sp>
            <p:nvSpPr>
              <p:cNvPr id="49"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0"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1"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39" name="组合 38"/>
            <p:cNvGrpSpPr/>
            <p:nvPr/>
          </p:nvGrpSpPr>
          <p:grpSpPr>
            <a:xfrm>
              <a:off x="4233498" y="3606788"/>
              <a:ext cx="283082" cy="278396"/>
              <a:chOff x="5032375" y="3027363"/>
              <a:chExt cx="1727200" cy="1698625"/>
            </a:xfrm>
          </p:grpSpPr>
          <p:sp>
            <p:nvSpPr>
              <p:cNvPr id="44"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5"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6"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7"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8"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40" name="组合 39"/>
            <p:cNvGrpSpPr/>
            <p:nvPr/>
          </p:nvGrpSpPr>
          <p:grpSpPr>
            <a:xfrm>
              <a:off x="3539254" y="2551165"/>
              <a:ext cx="311182" cy="278396"/>
              <a:chOff x="4987925" y="414338"/>
              <a:chExt cx="1898650" cy="1698625"/>
            </a:xfrm>
          </p:grpSpPr>
          <p:sp>
            <p:nvSpPr>
              <p:cNvPr id="4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2"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Effect transition="in" filter="fade">
                                      <p:cBhvr>
                                        <p:cTn id="15" dur="1000"/>
                                        <p:tgtEl>
                                          <p:spTgt spid="35"/>
                                        </p:tgtEl>
                                      </p:cBhvr>
                                    </p:animEffect>
                                  </p:childTnLst>
                                </p:cTn>
                              </p:par>
                              <p:par>
                                <p:cTn id="16" presetID="8" presetClass="emph" presetSubtype="0" fill="hold" nodeType="withEffect">
                                  <p:stCondLst>
                                    <p:cond delay="0"/>
                                  </p:stCondLst>
                                  <p:childTnLst>
                                    <p:animRot by="43200000">
                                      <p:cBhvr>
                                        <p:cTn id="17" dur="1000" fill="hold"/>
                                        <p:tgtEl>
                                          <p:spTgt spid="35"/>
                                        </p:tgtEl>
                                        <p:attrNameLst>
                                          <p:attrName>r</p:attrName>
                                        </p:attrNameLst>
                                      </p:cBhvr>
                                    </p:animRo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300" fill="hold"/>
                                        <p:tgtEl>
                                          <p:spTgt spid="8"/>
                                        </p:tgtEl>
                                        <p:attrNameLst>
                                          <p:attrName>ppt_w</p:attrName>
                                        </p:attrNameLst>
                                      </p:cBhvr>
                                      <p:tavLst>
                                        <p:tav tm="0">
                                          <p:val>
                                            <p:fltVal val="0"/>
                                          </p:val>
                                        </p:tav>
                                        <p:tav tm="100000">
                                          <p:val>
                                            <p:strVal val="#ppt_w"/>
                                          </p:val>
                                        </p:tav>
                                      </p:tavLst>
                                    </p:anim>
                                    <p:anim calcmode="lin" valueType="num">
                                      <p:cBhvr>
                                        <p:cTn id="22" dur="300" fill="hold"/>
                                        <p:tgtEl>
                                          <p:spTgt spid="8"/>
                                        </p:tgtEl>
                                        <p:attrNameLst>
                                          <p:attrName>ppt_h</p:attrName>
                                        </p:attrNameLst>
                                      </p:cBhvr>
                                      <p:tavLst>
                                        <p:tav tm="0">
                                          <p:val>
                                            <p:fltVal val="0"/>
                                          </p:val>
                                        </p:tav>
                                        <p:tav tm="100000">
                                          <p:val>
                                            <p:strVal val="#ppt_h"/>
                                          </p:val>
                                        </p:tav>
                                      </p:tavLst>
                                    </p:anim>
                                    <p:animEffect transition="in" filter="fade">
                                      <p:cBhvr>
                                        <p:cTn id="23" dur="300"/>
                                        <p:tgtEl>
                                          <p:spTgt spid="8"/>
                                        </p:tgtEl>
                                      </p:cBhvr>
                                    </p:animEffect>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300" fill="hold"/>
                                        <p:tgtEl>
                                          <p:spTgt spid="6"/>
                                        </p:tgtEl>
                                        <p:attrNameLst>
                                          <p:attrName>ppt_x</p:attrName>
                                        </p:attrNameLst>
                                      </p:cBhvr>
                                      <p:tavLst>
                                        <p:tav tm="0">
                                          <p:val>
                                            <p:strVal val="0-#ppt_w/2"/>
                                          </p:val>
                                        </p:tav>
                                        <p:tav tm="100000">
                                          <p:val>
                                            <p:strVal val="#ppt_x"/>
                                          </p:val>
                                        </p:tav>
                                      </p:tavLst>
                                    </p:anim>
                                    <p:anim calcmode="lin" valueType="num">
                                      <p:cBhvr additive="base">
                                        <p:cTn id="28" dur="3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300" fill="hold"/>
                                        <p:tgtEl>
                                          <p:spTgt spid="23"/>
                                        </p:tgtEl>
                                        <p:attrNameLst>
                                          <p:attrName>ppt_w</p:attrName>
                                        </p:attrNameLst>
                                      </p:cBhvr>
                                      <p:tavLst>
                                        <p:tav tm="0">
                                          <p:val>
                                            <p:fltVal val="0"/>
                                          </p:val>
                                        </p:tav>
                                        <p:tav tm="100000">
                                          <p:val>
                                            <p:strVal val="#ppt_w"/>
                                          </p:val>
                                        </p:tav>
                                      </p:tavLst>
                                    </p:anim>
                                    <p:anim calcmode="lin" valueType="num">
                                      <p:cBhvr>
                                        <p:cTn id="33" dur="300" fill="hold"/>
                                        <p:tgtEl>
                                          <p:spTgt spid="23"/>
                                        </p:tgtEl>
                                        <p:attrNameLst>
                                          <p:attrName>ppt_h</p:attrName>
                                        </p:attrNameLst>
                                      </p:cBhvr>
                                      <p:tavLst>
                                        <p:tav tm="0">
                                          <p:val>
                                            <p:fltVal val="0"/>
                                          </p:val>
                                        </p:tav>
                                        <p:tav tm="100000">
                                          <p:val>
                                            <p:strVal val="#ppt_h"/>
                                          </p:val>
                                        </p:tav>
                                      </p:tavLst>
                                    </p:anim>
                                    <p:animEffect transition="in" filter="fade">
                                      <p:cBhvr>
                                        <p:cTn id="34" dur="300"/>
                                        <p:tgtEl>
                                          <p:spTgt spid="23"/>
                                        </p:tgtEl>
                                      </p:cBhvr>
                                    </p:animEffect>
                                  </p:childTnLst>
                                </p:cTn>
                              </p:par>
                            </p:childTnLst>
                          </p:cTn>
                        </p:par>
                        <p:par>
                          <p:cTn id="35" fill="hold">
                            <p:stCondLst>
                              <p:cond delay="2500"/>
                            </p:stCondLst>
                            <p:childTnLst>
                              <p:par>
                                <p:cTn id="36" presetID="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300" fill="hold"/>
                                        <p:tgtEl>
                                          <p:spTgt spid="21"/>
                                        </p:tgtEl>
                                        <p:attrNameLst>
                                          <p:attrName>ppt_x</p:attrName>
                                        </p:attrNameLst>
                                      </p:cBhvr>
                                      <p:tavLst>
                                        <p:tav tm="0">
                                          <p:val>
                                            <p:strVal val="1+#ppt_w/2"/>
                                          </p:val>
                                        </p:tav>
                                        <p:tav tm="100000">
                                          <p:val>
                                            <p:strVal val="#ppt_x"/>
                                          </p:val>
                                        </p:tav>
                                      </p:tavLst>
                                    </p:anim>
                                    <p:anim calcmode="lin" valueType="num">
                                      <p:cBhvr additive="base">
                                        <p:cTn id="39" dur="3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300" fill="hold"/>
                                        <p:tgtEl>
                                          <p:spTgt spid="13"/>
                                        </p:tgtEl>
                                        <p:attrNameLst>
                                          <p:attrName>ppt_w</p:attrName>
                                        </p:attrNameLst>
                                      </p:cBhvr>
                                      <p:tavLst>
                                        <p:tav tm="0">
                                          <p:val>
                                            <p:fltVal val="0"/>
                                          </p:val>
                                        </p:tav>
                                        <p:tav tm="100000">
                                          <p:val>
                                            <p:strVal val="#ppt_w"/>
                                          </p:val>
                                        </p:tav>
                                      </p:tavLst>
                                    </p:anim>
                                    <p:anim calcmode="lin" valueType="num">
                                      <p:cBhvr>
                                        <p:cTn id="44" dur="300" fill="hold"/>
                                        <p:tgtEl>
                                          <p:spTgt spid="13"/>
                                        </p:tgtEl>
                                        <p:attrNameLst>
                                          <p:attrName>ppt_h</p:attrName>
                                        </p:attrNameLst>
                                      </p:cBhvr>
                                      <p:tavLst>
                                        <p:tav tm="0">
                                          <p:val>
                                            <p:fltVal val="0"/>
                                          </p:val>
                                        </p:tav>
                                        <p:tav tm="100000">
                                          <p:val>
                                            <p:strVal val="#ppt_h"/>
                                          </p:val>
                                        </p:tav>
                                      </p:tavLst>
                                    </p:anim>
                                    <p:animEffect transition="in" filter="fade">
                                      <p:cBhvr>
                                        <p:cTn id="45" dur="300"/>
                                        <p:tgtEl>
                                          <p:spTgt spid="13"/>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300" fill="hold"/>
                                        <p:tgtEl>
                                          <p:spTgt spid="7"/>
                                        </p:tgtEl>
                                        <p:attrNameLst>
                                          <p:attrName>ppt_x</p:attrName>
                                        </p:attrNameLst>
                                      </p:cBhvr>
                                      <p:tavLst>
                                        <p:tav tm="0">
                                          <p:val>
                                            <p:strVal val="0-#ppt_w/2"/>
                                          </p:val>
                                        </p:tav>
                                        <p:tav tm="100000">
                                          <p:val>
                                            <p:strVal val="#ppt_x"/>
                                          </p:val>
                                        </p:tav>
                                      </p:tavLst>
                                    </p:anim>
                                    <p:anim calcmode="lin" valueType="num">
                                      <p:cBhvr additive="base">
                                        <p:cTn id="50" dur="3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300" fill="hold"/>
                                        <p:tgtEl>
                                          <p:spTgt spid="29"/>
                                        </p:tgtEl>
                                        <p:attrNameLst>
                                          <p:attrName>ppt_w</p:attrName>
                                        </p:attrNameLst>
                                      </p:cBhvr>
                                      <p:tavLst>
                                        <p:tav tm="0">
                                          <p:val>
                                            <p:fltVal val="0"/>
                                          </p:val>
                                        </p:tav>
                                        <p:tav tm="100000">
                                          <p:val>
                                            <p:strVal val="#ppt_w"/>
                                          </p:val>
                                        </p:tav>
                                      </p:tavLst>
                                    </p:anim>
                                    <p:anim calcmode="lin" valueType="num">
                                      <p:cBhvr>
                                        <p:cTn id="55" dur="300" fill="hold"/>
                                        <p:tgtEl>
                                          <p:spTgt spid="29"/>
                                        </p:tgtEl>
                                        <p:attrNameLst>
                                          <p:attrName>ppt_h</p:attrName>
                                        </p:attrNameLst>
                                      </p:cBhvr>
                                      <p:tavLst>
                                        <p:tav tm="0">
                                          <p:val>
                                            <p:fltVal val="0"/>
                                          </p:val>
                                        </p:tav>
                                        <p:tav tm="100000">
                                          <p:val>
                                            <p:strVal val="#ppt_h"/>
                                          </p:val>
                                        </p:tav>
                                      </p:tavLst>
                                    </p:anim>
                                    <p:animEffect transition="in" filter="fade">
                                      <p:cBhvr>
                                        <p:cTn id="56" dur="300"/>
                                        <p:tgtEl>
                                          <p:spTgt spid="29"/>
                                        </p:tgtEl>
                                      </p:cBhvr>
                                    </p:animEffect>
                                  </p:childTnLst>
                                </p:cTn>
                              </p:par>
                            </p:childTnLst>
                          </p:cTn>
                        </p:par>
                        <p:par>
                          <p:cTn id="57" fill="hold">
                            <p:stCondLst>
                              <p:cond delay="4500"/>
                            </p:stCondLst>
                            <p:childTnLst>
                              <p:par>
                                <p:cTn id="58" presetID="2" presetClass="entr" presetSubtype="2"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300" fill="hold"/>
                                        <p:tgtEl>
                                          <p:spTgt spid="22"/>
                                        </p:tgtEl>
                                        <p:attrNameLst>
                                          <p:attrName>ppt_x</p:attrName>
                                        </p:attrNameLst>
                                      </p:cBhvr>
                                      <p:tavLst>
                                        <p:tav tm="0">
                                          <p:val>
                                            <p:strVal val="1+#ppt_w/2"/>
                                          </p:val>
                                        </p:tav>
                                        <p:tav tm="100000">
                                          <p:val>
                                            <p:strVal val="#ppt_x"/>
                                          </p:val>
                                        </p:tav>
                                      </p:tavLst>
                                    </p:anim>
                                    <p:anim calcmode="lin" valueType="num">
                                      <p:cBhvr additive="base">
                                        <p:cTn id="61"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5270" y="473710"/>
            <a:ext cx="358648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sym typeface="+mn-ea"/>
              </a:rPr>
              <a:t>节约用水的技术（</a:t>
            </a:r>
            <a:r>
              <a:rPr lang="zh-CN" altLang="en-US" sz="1800" dirty="0" smtClean="0">
                <a:solidFill>
                  <a:schemeClr val="accent1">
                    <a:lumMod val="75000"/>
                  </a:schemeClr>
                </a:solidFill>
                <a:latin typeface="黑体" panose="02010609060101010101" charset="-122"/>
                <a:ea typeface="黑体" panose="02010609060101010101" charset="-122"/>
                <a:sym typeface="+mn-ea"/>
              </a:rPr>
              <a:t>二）</a:t>
            </a:r>
            <a:endParaRPr lang="zh-CN" altLang="en-US" sz="1800" dirty="0">
              <a:solidFill>
                <a:srgbClr val="00A1DA"/>
              </a:solidFill>
              <a:latin typeface="黑体" panose="02010609060101010101" charset="-122"/>
              <a:ea typeface="黑体" panose="02010609060101010101" charset="-122"/>
            </a:endParaRPr>
          </a:p>
        </p:txBody>
      </p:sp>
      <p:sp>
        <p:nvSpPr>
          <p:cNvPr id="6" name="Freeform 9"/>
          <p:cNvSpPr/>
          <p:nvPr/>
        </p:nvSpPr>
        <p:spPr bwMode="auto">
          <a:xfrm>
            <a:off x="3575504" y="1324157"/>
            <a:ext cx="2362870" cy="1055827"/>
          </a:xfrm>
          <a:custGeom>
            <a:avLst/>
            <a:gdLst>
              <a:gd name="T0" fmla="*/ 1060 w 2596"/>
              <a:gd name="T1" fmla="*/ 2 h 1160"/>
              <a:gd name="T2" fmla="*/ 864 w 2596"/>
              <a:gd name="T3" fmla="*/ 24 h 1160"/>
              <a:gd name="T4" fmla="*/ 678 w 2596"/>
              <a:gd name="T5" fmla="*/ 68 h 1160"/>
              <a:gd name="T6" fmla="*/ 502 w 2596"/>
              <a:gd name="T7" fmla="*/ 134 h 1160"/>
              <a:gd name="T8" fmla="*/ 336 w 2596"/>
              <a:gd name="T9" fmla="*/ 220 h 1160"/>
              <a:gd name="T10" fmla="*/ 182 w 2596"/>
              <a:gd name="T11" fmla="*/ 326 h 1160"/>
              <a:gd name="T12" fmla="*/ 190 w 2596"/>
              <a:gd name="T13" fmla="*/ 150 h 1160"/>
              <a:gd name="T14" fmla="*/ 176 w 2596"/>
              <a:gd name="T15" fmla="*/ 132 h 1160"/>
              <a:gd name="T16" fmla="*/ 154 w 2596"/>
              <a:gd name="T17" fmla="*/ 132 h 1160"/>
              <a:gd name="T18" fmla="*/ 18 w 2596"/>
              <a:gd name="T19" fmla="*/ 258 h 1160"/>
              <a:gd name="T20" fmla="*/ 0 w 2596"/>
              <a:gd name="T21" fmla="*/ 548 h 1160"/>
              <a:gd name="T22" fmla="*/ 6 w 2596"/>
              <a:gd name="T23" fmla="*/ 568 h 1160"/>
              <a:gd name="T24" fmla="*/ 302 w 2596"/>
              <a:gd name="T25" fmla="*/ 596 h 1160"/>
              <a:gd name="T26" fmla="*/ 322 w 2596"/>
              <a:gd name="T27" fmla="*/ 590 h 1160"/>
              <a:gd name="T28" fmla="*/ 448 w 2596"/>
              <a:gd name="T29" fmla="*/ 472 h 1160"/>
              <a:gd name="T30" fmla="*/ 450 w 2596"/>
              <a:gd name="T31" fmla="*/ 450 h 1160"/>
              <a:gd name="T32" fmla="*/ 436 w 2596"/>
              <a:gd name="T33" fmla="*/ 434 h 1160"/>
              <a:gd name="T34" fmla="*/ 274 w 2596"/>
              <a:gd name="T35" fmla="*/ 418 h 1160"/>
              <a:gd name="T36" fmla="*/ 392 w 2596"/>
              <a:gd name="T37" fmla="*/ 352 h 1160"/>
              <a:gd name="T38" fmla="*/ 516 w 2596"/>
              <a:gd name="T39" fmla="*/ 296 h 1160"/>
              <a:gd name="T40" fmla="*/ 648 w 2596"/>
              <a:gd name="T41" fmla="*/ 256 h 1160"/>
              <a:gd name="T42" fmla="*/ 786 w 2596"/>
              <a:gd name="T43" fmla="*/ 228 h 1160"/>
              <a:gd name="T44" fmla="*/ 928 w 2596"/>
              <a:gd name="T45" fmla="*/ 216 h 1160"/>
              <a:gd name="T46" fmla="*/ 1032 w 2596"/>
              <a:gd name="T47" fmla="*/ 216 h 1160"/>
              <a:gd name="T48" fmla="*/ 1196 w 2596"/>
              <a:gd name="T49" fmla="*/ 232 h 1160"/>
              <a:gd name="T50" fmla="*/ 1352 w 2596"/>
              <a:gd name="T51" fmla="*/ 270 h 1160"/>
              <a:gd name="T52" fmla="*/ 1502 w 2596"/>
              <a:gd name="T53" fmla="*/ 324 h 1160"/>
              <a:gd name="T54" fmla="*/ 1642 w 2596"/>
              <a:gd name="T55" fmla="*/ 396 h 1160"/>
              <a:gd name="T56" fmla="*/ 1772 w 2596"/>
              <a:gd name="T57" fmla="*/ 482 h 1160"/>
              <a:gd name="T58" fmla="*/ 1890 w 2596"/>
              <a:gd name="T59" fmla="*/ 584 h 1160"/>
              <a:gd name="T60" fmla="*/ 1996 w 2596"/>
              <a:gd name="T61" fmla="*/ 698 h 1160"/>
              <a:gd name="T62" fmla="*/ 2088 w 2596"/>
              <a:gd name="T63" fmla="*/ 826 h 1160"/>
              <a:gd name="T64" fmla="*/ 2164 w 2596"/>
              <a:gd name="T65" fmla="*/ 962 h 1160"/>
              <a:gd name="T66" fmla="*/ 2224 w 2596"/>
              <a:gd name="T67" fmla="*/ 1110 h 1160"/>
              <a:gd name="T68" fmla="*/ 2352 w 2596"/>
              <a:gd name="T69" fmla="*/ 994 h 1160"/>
              <a:gd name="T70" fmla="*/ 2370 w 2596"/>
              <a:gd name="T71" fmla="*/ 980 h 1160"/>
              <a:gd name="T72" fmla="*/ 2390 w 2596"/>
              <a:gd name="T73" fmla="*/ 978 h 1160"/>
              <a:gd name="T74" fmla="*/ 2596 w 2596"/>
              <a:gd name="T75" fmla="*/ 1104 h 1160"/>
              <a:gd name="T76" fmla="*/ 2556 w 2596"/>
              <a:gd name="T77" fmla="*/ 986 h 1160"/>
              <a:gd name="T78" fmla="*/ 2480 w 2596"/>
              <a:gd name="T79" fmla="*/ 820 h 1160"/>
              <a:gd name="T80" fmla="*/ 2386 w 2596"/>
              <a:gd name="T81" fmla="*/ 664 h 1160"/>
              <a:gd name="T82" fmla="*/ 2274 w 2596"/>
              <a:gd name="T83" fmla="*/ 520 h 1160"/>
              <a:gd name="T84" fmla="*/ 2146 w 2596"/>
              <a:gd name="T85" fmla="*/ 390 h 1160"/>
              <a:gd name="T86" fmla="*/ 2004 w 2596"/>
              <a:gd name="T87" fmla="*/ 278 h 1160"/>
              <a:gd name="T88" fmla="*/ 1848 w 2596"/>
              <a:gd name="T89" fmla="*/ 182 h 1160"/>
              <a:gd name="T90" fmla="*/ 1682 w 2596"/>
              <a:gd name="T91" fmla="*/ 104 h 1160"/>
              <a:gd name="T92" fmla="*/ 1504 w 2596"/>
              <a:gd name="T93" fmla="*/ 48 h 1160"/>
              <a:gd name="T94" fmla="*/ 1318 w 2596"/>
              <a:gd name="T95" fmla="*/ 12 h 1160"/>
              <a:gd name="T96" fmla="*/ 1126 w 2596"/>
              <a:gd name="T97" fmla="*/ 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6" h="1160">
                <a:moveTo>
                  <a:pt x="1126" y="0"/>
                </a:moveTo>
                <a:lnTo>
                  <a:pt x="1126" y="0"/>
                </a:lnTo>
                <a:lnTo>
                  <a:pt x="1060" y="2"/>
                </a:lnTo>
                <a:lnTo>
                  <a:pt x="994" y="6"/>
                </a:lnTo>
                <a:lnTo>
                  <a:pt x="928" y="14"/>
                </a:lnTo>
                <a:lnTo>
                  <a:pt x="864" y="24"/>
                </a:lnTo>
                <a:lnTo>
                  <a:pt x="802" y="36"/>
                </a:lnTo>
                <a:lnTo>
                  <a:pt x="740" y="50"/>
                </a:lnTo>
                <a:lnTo>
                  <a:pt x="678" y="68"/>
                </a:lnTo>
                <a:lnTo>
                  <a:pt x="618" y="88"/>
                </a:lnTo>
                <a:lnTo>
                  <a:pt x="560" y="110"/>
                </a:lnTo>
                <a:lnTo>
                  <a:pt x="502" y="134"/>
                </a:lnTo>
                <a:lnTo>
                  <a:pt x="444" y="160"/>
                </a:lnTo>
                <a:lnTo>
                  <a:pt x="390" y="190"/>
                </a:lnTo>
                <a:lnTo>
                  <a:pt x="336" y="220"/>
                </a:lnTo>
                <a:lnTo>
                  <a:pt x="284" y="254"/>
                </a:lnTo>
                <a:lnTo>
                  <a:pt x="232" y="288"/>
                </a:lnTo>
                <a:lnTo>
                  <a:pt x="182" y="326"/>
                </a:lnTo>
                <a:lnTo>
                  <a:pt x="192" y="158"/>
                </a:lnTo>
                <a:lnTo>
                  <a:pt x="192" y="158"/>
                </a:lnTo>
                <a:lnTo>
                  <a:pt x="190" y="150"/>
                </a:lnTo>
                <a:lnTo>
                  <a:pt x="188" y="142"/>
                </a:lnTo>
                <a:lnTo>
                  <a:pt x="182" y="136"/>
                </a:lnTo>
                <a:lnTo>
                  <a:pt x="176" y="132"/>
                </a:lnTo>
                <a:lnTo>
                  <a:pt x="168" y="130"/>
                </a:lnTo>
                <a:lnTo>
                  <a:pt x="162" y="130"/>
                </a:lnTo>
                <a:lnTo>
                  <a:pt x="154" y="132"/>
                </a:lnTo>
                <a:lnTo>
                  <a:pt x="146" y="138"/>
                </a:lnTo>
                <a:lnTo>
                  <a:pt x="18" y="258"/>
                </a:lnTo>
                <a:lnTo>
                  <a:pt x="18" y="258"/>
                </a:lnTo>
                <a:lnTo>
                  <a:pt x="12" y="268"/>
                </a:lnTo>
                <a:lnTo>
                  <a:pt x="10" y="278"/>
                </a:lnTo>
                <a:lnTo>
                  <a:pt x="0" y="548"/>
                </a:lnTo>
                <a:lnTo>
                  <a:pt x="0" y="548"/>
                </a:lnTo>
                <a:lnTo>
                  <a:pt x="2" y="558"/>
                </a:lnTo>
                <a:lnTo>
                  <a:pt x="6" y="568"/>
                </a:lnTo>
                <a:lnTo>
                  <a:pt x="14" y="574"/>
                </a:lnTo>
                <a:lnTo>
                  <a:pt x="24" y="576"/>
                </a:lnTo>
                <a:lnTo>
                  <a:pt x="302" y="596"/>
                </a:lnTo>
                <a:lnTo>
                  <a:pt x="302" y="596"/>
                </a:lnTo>
                <a:lnTo>
                  <a:pt x="312" y="594"/>
                </a:lnTo>
                <a:lnTo>
                  <a:pt x="322" y="590"/>
                </a:lnTo>
                <a:lnTo>
                  <a:pt x="442" y="478"/>
                </a:lnTo>
                <a:lnTo>
                  <a:pt x="442" y="478"/>
                </a:lnTo>
                <a:lnTo>
                  <a:pt x="448" y="472"/>
                </a:lnTo>
                <a:lnTo>
                  <a:pt x="452" y="464"/>
                </a:lnTo>
                <a:lnTo>
                  <a:pt x="452" y="456"/>
                </a:lnTo>
                <a:lnTo>
                  <a:pt x="450" y="450"/>
                </a:lnTo>
                <a:lnTo>
                  <a:pt x="446" y="442"/>
                </a:lnTo>
                <a:lnTo>
                  <a:pt x="442" y="438"/>
                </a:lnTo>
                <a:lnTo>
                  <a:pt x="436" y="434"/>
                </a:lnTo>
                <a:lnTo>
                  <a:pt x="428" y="432"/>
                </a:lnTo>
                <a:lnTo>
                  <a:pt x="274" y="418"/>
                </a:lnTo>
                <a:lnTo>
                  <a:pt x="274" y="418"/>
                </a:lnTo>
                <a:lnTo>
                  <a:pt x="312" y="394"/>
                </a:lnTo>
                <a:lnTo>
                  <a:pt x="352" y="372"/>
                </a:lnTo>
                <a:lnTo>
                  <a:pt x="392" y="352"/>
                </a:lnTo>
                <a:lnTo>
                  <a:pt x="432" y="332"/>
                </a:lnTo>
                <a:lnTo>
                  <a:pt x="474" y="314"/>
                </a:lnTo>
                <a:lnTo>
                  <a:pt x="516" y="296"/>
                </a:lnTo>
                <a:lnTo>
                  <a:pt x="560" y="282"/>
                </a:lnTo>
                <a:lnTo>
                  <a:pt x="604" y="268"/>
                </a:lnTo>
                <a:lnTo>
                  <a:pt x="648" y="256"/>
                </a:lnTo>
                <a:lnTo>
                  <a:pt x="694" y="246"/>
                </a:lnTo>
                <a:lnTo>
                  <a:pt x="740" y="236"/>
                </a:lnTo>
                <a:lnTo>
                  <a:pt x="786" y="228"/>
                </a:lnTo>
                <a:lnTo>
                  <a:pt x="832" y="222"/>
                </a:lnTo>
                <a:lnTo>
                  <a:pt x="880" y="218"/>
                </a:lnTo>
                <a:lnTo>
                  <a:pt x="928" y="216"/>
                </a:lnTo>
                <a:lnTo>
                  <a:pt x="976" y="214"/>
                </a:lnTo>
                <a:lnTo>
                  <a:pt x="976" y="214"/>
                </a:lnTo>
                <a:lnTo>
                  <a:pt x="1032" y="216"/>
                </a:lnTo>
                <a:lnTo>
                  <a:pt x="1086" y="220"/>
                </a:lnTo>
                <a:lnTo>
                  <a:pt x="1142" y="226"/>
                </a:lnTo>
                <a:lnTo>
                  <a:pt x="1196" y="232"/>
                </a:lnTo>
                <a:lnTo>
                  <a:pt x="1248" y="242"/>
                </a:lnTo>
                <a:lnTo>
                  <a:pt x="1300" y="256"/>
                </a:lnTo>
                <a:lnTo>
                  <a:pt x="1352" y="270"/>
                </a:lnTo>
                <a:lnTo>
                  <a:pt x="1404" y="286"/>
                </a:lnTo>
                <a:lnTo>
                  <a:pt x="1452" y="304"/>
                </a:lnTo>
                <a:lnTo>
                  <a:pt x="1502" y="324"/>
                </a:lnTo>
                <a:lnTo>
                  <a:pt x="1550" y="346"/>
                </a:lnTo>
                <a:lnTo>
                  <a:pt x="1596" y="370"/>
                </a:lnTo>
                <a:lnTo>
                  <a:pt x="1642" y="396"/>
                </a:lnTo>
                <a:lnTo>
                  <a:pt x="1686" y="422"/>
                </a:lnTo>
                <a:lnTo>
                  <a:pt x="1730" y="452"/>
                </a:lnTo>
                <a:lnTo>
                  <a:pt x="1772" y="482"/>
                </a:lnTo>
                <a:lnTo>
                  <a:pt x="1812" y="514"/>
                </a:lnTo>
                <a:lnTo>
                  <a:pt x="1852" y="548"/>
                </a:lnTo>
                <a:lnTo>
                  <a:pt x="1890" y="584"/>
                </a:lnTo>
                <a:lnTo>
                  <a:pt x="1926" y="620"/>
                </a:lnTo>
                <a:lnTo>
                  <a:pt x="1962" y="660"/>
                </a:lnTo>
                <a:lnTo>
                  <a:pt x="1996" y="698"/>
                </a:lnTo>
                <a:lnTo>
                  <a:pt x="2028" y="740"/>
                </a:lnTo>
                <a:lnTo>
                  <a:pt x="2058" y="782"/>
                </a:lnTo>
                <a:lnTo>
                  <a:pt x="2088" y="826"/>
                </a:lnTo>
                <a:lnTo>
                  <a:pt x="2114" y="870"/>
                </a:lnTo>
                <a:lnTo>
                  <a:pt x="2140" y="916"/>
                </a:lnTo>
                <a:lnTo>
                  <a:pt x="2164" y="962"/>
                </a:lnTo>
                <a:lnTo>
                  <a:pt x="2186" y="1010"/>
                </a:lnTo>
                <a:lnTo>
                  <a:pt x="2206" y="1060"/>
                </a:lnTo>
                <a:lnTo>
                  <a:pt x="2224" y="1110"/>
                </a:lnTo>
                <a:lnTo>
                  <a:pt x="2240" y="1160"/>
                </a:lnTo>
                <a:lnTo>
                  <a:pt x="2352" y="994"/>
                </a:lnTo>
                <a:lnTo>
                  <a:pt x="2352" y="994"/>
                </a:lnTo>
                <a:lnTo>
                  <a:pt x="2358" y="988"/>
                </a:lnTo>
                <a:lnTo>
                  <a:pt x="2364" y="984"/>
                </a:lnTo>
                <a:lnTo>
                  <a:pt x="2370" y="980"/>
                </a:lnTo>
                <a:lnTo>
                  <a:pt x="2376" y="978"/>
                </a:lnTo>
                <a:lnTo>
                  <a:pt x="2384" y="978"/>
                </a:lnTo>
                <a:lnTo>
                  <a:pt x="2390" y="978"/>
                </a:lnTo>
                <a:lnTo>
                  <a:pt x="2398" y="980"/>
                </a:lnTo>
                <a:lnTo>
                  <a:pt x="2404" y="984"/>
                </a:lnTo>
                <a:lnTo>
                  <a:pt x="2596" y="1104"/>
                </a:lnTo>
                <a:lnTo>
                  <a:pt x="2596" y="1104"/>
                </a:lnTo>
                <a:lnTo>
                  <a:pt x="2578" y="1046"/>
                </a:lnTo>
                <a:lnTo>
                  <a:pt x="2556" y="986"/>
                </a:lnTo>
                <a:lnTo>
                  <a:pt x="2534" y="930"/>
                </a:lnTo>
                <a:lnTo>
                  <a:pt x="2508" y="874"/>
                </a:lnTo>
                <a:lnTo>
                  <a:pt x="2480" y="820"/>
                </a:lnTo>
                <a:lnTo>
                  <a:pt x="2450" y="766"/>
                </a:lnTo>
                <a:lnTo>
                  <a:pt x="2420" y="714"/>
                </a:lnTo>
                <a:lnTo>
                  <a:pt x="2386" y="664"/>
                </a:lnTo>
                <a:lnTo>
                  <a:pt x="2350" y="614"/>
                </a:lnTo>
                <a:lnTo>
                  <a:pt x="2314" y="566"/>
                </a:lnTo>
                <a:lnTo>
                  <a:pt x="2274" y="520"/>
                </a:lnTo>
                <a:lnTo>
                  <a:pt x="2232" y="476"/>
                </a:lnTo>
                <a:lnTo>
                  <a:pt x="2190" y="432"/>
                </a:lnTo>
                <a:lnTo>
                  <a:pt x="2146" y="390"/>
                </a:lnTo>
                <a:lnTo>
                  <a:pt x="2100" y="352"/>
                </a:lnTo>
                <a:lnTo>
                  <a:pt x="2052" y="314"/>
                </a:lnTo>
                <a:lnTo>
                  <a:pt x="2004" y="278"/>
                </a:lnTo>
                <a:lnTo>
                  <a:pt x="1954" y="244"/>
                </a:lnTo>
                <a:lnTo>
                  <a:pt x="1902" y="212"/>
                </a:lnTo>
                <a:lnTo>
                  <a:pt x="1848" y="182"/>
                </a:lnTo>
                <a:lnTo>
                  <a:pt x="1794" y="154"/>
                </a:lnTo>
                <a:lnTo>
                  <a:pt x="1738" y="128"/>
                </a:lnTo>
                <a:lnTo>
                  <a:pt x="1682" y="104"/>
                </a:lnTo>
                <a:lnTo>
                  <a:pt x="1624" y="84"/>
                </a:lnTo>
                <a:lnTo>
                  <a:pt x="1564" y="64"/>
                </a:lnTo>
                <a:lnTo>
                  <a:pt x="1504" y="48"/>
                </a:lnTo>
                <a:lnTo>
                  <a:pt x="1444" y="34"/>
                </a:lnTo>
                <a:lnTo>
                  <a:pt x="1382" y="22"/>
                </a:lnTo>
                <a:lnTo>
                  <a:pt x="1318" y="12"/>
                </a:lnTo>
                <a:lnTo>
                  <a:pt x="1254" y="6"/>
                </a:lnTo>
                <a:lnTo>
                  <a:pt x="1190" y="2"/>
                </a:lnTo>
                <a:lnTo>
                  <a:pt x="1126" y="0"/>
                </a:lnTo>
                <a:lnTo>
                  <a:pt x="1126" y="0"/>
                </a:lnTo>
                <a:close/>
              </a:path>
            </a:pathLst>
          </a:custGeom>
          <a:gradFill>
            <a:gsLst>
              <a:gs pos="0">
                <a:srgbClr val="00A1DA"/>
              </a:gs>
              <a:gs pos="100000">
                <a:srgbClr val="00A1DA">
                  <a:alpha val="20000"/>
                </a:srgbClr>
              </a:gs>
            </a:gsLst>
            <a:lin ang="0" scaled="1"/>
          </a:gra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 name="Freeform 10"/>
          <p:cNvSpPr/>
          <p:nvPr/>
        </p:nvSpPr>
        <p:spPr bwMode="auto">
          <a:xfrm>
            <a:off x="3138609" y="1679133"/>
            <a:ext cx="1155949" cy="2413840"/>
          </a:xfrm>
          <a:custGeom>
            <a:avLst/>
            <a:gdLst>
              <a:gd name="T0" fmla="*/ 1144 w 1270"/>
              <a:gd name="T1" fmla="*/ 2234 h 2652"/>
              <a:gd name="T2" fmla="*/ 970 w 1270"/>
              <a:gd name="T3" fmla="*/ 2172 h 2652"/>
              <a:gd name="T4" fmla="*/ 954 w 1270"/>
              <a:gd name="T5" fmla="*/ 2172 h 2652"/>
              <a:gd name="T6" fmla="*/ 938 w 1270"/>
              <a:gd name="T7" fmla="*/ 2188 h 2652"/>
              <a:gd name="T8" fmla="*/ 938 w 1270"/>
              <a:gd name="T9" fmla="*/ 2210 h 2652"/>
              <a:gd name="T10" fmla="*/ 964 w 1270"/>
              <a:gd name="T11" fmla="*/ 2328 h 2652"/>
              <a:gd name="T12" fmla="*/ 850 w 1270"/>
              <a:gd name="T13" fmla="*/ 2256 h 2652"/>
              <a:gd name="T14" fmla="*/ 742 w 1270"/>
              <a:gd name="T15" fmla="*/ 2172 h 2652"/>
              <a:gd name="T16" fmla="*/ 642 w 1270"/>
              <a:gd name="T17" fmla="*/ 2076 h 2652"/>
              <a:gd name="T18" fmla="*/ 552 w 1270"/>
              <a:gd name="T19" fmla="*/ 1966 h 2652"/>
              <a:gd name="T20" fmla="*/ 472 w 1270"/>
              <a:gd name="T21" fmla="*/ 1848 h 2652"/>
              <a:gd name="T22" fmla="*/ 420 w 1270"/>
              <a:gd name="T23" fmla="*/ 1750 h 2652"/>
              <a:gd name="T24" fmla="*/ 358 w 1270"/>
              <a:gd name="T25" fmla="*/ 1598 h 2652"/>
              <a:gd name="T26" fmla="*/ 318 w 1270"/>
              <a:gd name="T27" fmla="*/ 1442 h 2652"/>
              <a:gd name="T28" fmla="*/ 294 w 1270"/>
              <a:gd name="T29" fmla="*/ 1286 h 2652"/>
              <a:gd name="T30" fmla="*/ 292 w 1270"/>
              <a:gd name="T31" fmla="*/ 1130 h 2652"/>
              <a:gd name="T32" fmla="*/ 306 w 1270"/>
              <a:gd name="T33" fmla="*/ 974 h 2652"/>
              <a:gd name="T34" fmla="*/ 340 w 1270"/>
              <a:gd name="T35" fmla="*/ 822 h 2652"/>
              <a:gd name="T36" fmla="*/ 392 w 1270"/>
              <a:gd name="T37" fmla="*/ 674 h 2652"/>
              <a:gd name="T38" fmla="*/ 460 w 1270"/>
              <a:gd name="T39" fmla="*/ 534 h 2652"/>
              <a:gd name="T40" fmla="*/ 546 w 1270"/>
              <a:gd name="T41" fmla="*/ 402 h 2652"/>
              <a:gd name="T42" fmla="*/ 646 w 1270"/>
              <a:gd name="T43" fmla="*/ 278 h 2652"/>
              <a:gd name="T44" fmla="*/ 438 w 1270"/>
              <a:gd name="T45" fmla="*/ 264 h 2652"/>
              <a:gd name="T46" fmla="*/ 420 w 1270"/>
              <a:gd name="T47" fmla="*/ 252 h 2652"/>
              <a:gd name="T48" fmla="*/ 412 w 1270"/>
              <a:gd name="T49" fmla="*/ 234 h 2652"/>
              <a:gd name="T50" fmla="*/ 418 w 1270"/>
              <a:gd name="T51" fmla="*/ 0 h 2652"/>
              <a:gd name="T52" fmla="*/ 300 w 1270"/>
              <a:gd name="T53" fmla="*/ 142 h 2652"/>
              <a:gd name="T54" fmla="*/ 200 w 1270"/>
              <a:gd name="T55" fmla="*/ 296 h 2652"/>
              <a:gd name="T56" fmla="*/ 120 w 1270"/>
              <a:gd name="T57" fmla="*/ 460 h 2652"/>
              <a:gd name="T58" fmla="*/ 60 w 1270"/>
              <a:gd name="T59" fmla="*/ 632 h 2652"/>
              <a:gd name="T60" fmla="*/ 20 w 1270"/>
              <a:gd name="T61" fmla="*/ 810 h 2652"/>
              <a:gd name="T62" fmla="*/ 2 w 1270"/>
              <a:gd name="T63" fmla="*/ 990 h 2652"/>
              <a:gd name="T64" fmla="*/ 6 w 1270"/>
              <a:gd name="T65" fmla="*/ 1174 h 2652"/>
              <a:gd name="T66" fmla="*/ 32 w 1270"/>
              <a:gd name="T67" fmla="*/ 1356 h 2652"/>
              <a:gd name="T68" fmla="*/ 80 w 1270"/>
              <a:gd name="T69" fmla="*/ 1536 h 2652"/>
              <a:gd name="T70" fmla="*/ 152 w 1270"/>
              <a:gd name="T71" fmla="*/ 1712 h 2652"/>
              <a:gd name="T72" fmla="*/ 212 w 1270"/>
              <a:gd name="T73" fmla="*/ 1826 h 2652"/>
              <a:gd name="T74" fmla="*/ 324 w 1270"/>
              <a:gd name="T75" fmla="*/ 1990 h 2652"/>
              <a:gd name="T76" fmla="*/ 450 w 1270"/>
              <a:gd name="T77" fmla="*/ 2134 h 2652"/>
              <a:gd name="T78" fmla="*/ 594 w 1270"/>
              <a:gd name="T79" fmla="*/ 2260 h 2652"/>
              <a:gd name="T80" fmla="*/ 748 w 1270"/>
              <a:gd name="T81" fmla="*/ 2366 h 2652"/>
              <a:gd name="T82" fmla="*/ 914 w 1270"/>
              <a:gd name="T83" fmla="*/ 2450 h 2652"/>
              <a:gd name="T84" fmla="*/ 822 w 1270"/>
              <a:gd name="T85" fmla="*/ 2552 h 2652"/>
              <a:gd name="T86" fmla="*/ 808 w 1270"/>
              <a:gd name="T87" fmla="*/ 2570 h 2652"/>
              <a:gd name="T88" fmla="*/ 814 w 1270"/>
              <a:gd name="T89" fmla="*/ 2592 h 2652"/>
              <a:gd name="T90" fmla="*/ 996 w 1270"/>
              <a:gd name="T91" fmla="*/ 2650 h 2652"/>
              <a:gd name="T92" fmla="*/ 1016 w 1270"/>
              <a:gd name="T93" fmla="*/ 2648 h 2652"/>
              <a:gd name="T94" fmla="*/ 1264 w 1270"/>
              <a:gd name="T95" fmla="*/ 2512 h 2652"/>
              <a:gd name="T96" fmla="*/ 1266 w 1270"/>
              <a:gd name="T97" fmla="*/ 2484 h 2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0" h="2652">
                <a:moveTo>
                  <a:pt x="1266" y="2484"/>
                </a:moveTo>
                <a:lnTo>
                  <a:pt x="1144" y="2234"/>
                </a:lnTo>
                <a:lnTo>
                  <a:pt x="1144" y="2234"/>
                </a:lnTo>
                <a:lnTo>
                  <a:pt x="1136" y="2226"/>
                </a:lnTo>
                <a:lnTo>
                  <a:pt x="1128" y="2220"/>
                </a:lnTo>
                <a:lnTo>
                  <a:pt x="970" y="2172"/>
                </a:lnTo>
                <a:lnTo>
                  <a:pt x="970" y="2172"/>
                </a:lnTo>
                <a:lnTo>
                  <a:pt x="962" y="2172"/>
                </a:lnTo>
                <a:lnTo>
                  <a:pt x="954" y="2172"/>
                </a:lnTo>
                <a:lnTo>
                  <a:pt x="948" y="2176"/>
                </a:lnTo>
                <a:lnTo>
                  <a:pt x="942" y="2182"/>
                </a:lnTo>
                <a:lnTo>
                  <a:pt x="938" y="2188"/>
                </a:lnTo>
                <a:lnTo>
                  <a:pt x="936" y="2194"/>
                </a:lnTo>
                <a:lnTo>
                  <a:pt x="936" y="2202"/>
                </a:lnTo>
                <a:lnTo>
                  <a:pt x="938" y="2210"/>
                </a:lnTo>
                <a:lnTo>
                  <a:pt x="1004" y="2350"/>
                </a:lnTo>
                <a:lnTo>
                  <a:pt x="1004" y="2350"/>
                </a:lnTo>
                <a:lnTo>
                  <a:pt x="964" y="2328"/>
                </a:lnTo>
                <a:lnTo>
                  <a:pt x="926" y="2306"/>
                </a:lnTo>
                <a:lnTo>
                  <a:pt x="886" y="2282"/>
                </a:lnTo>
                <a:lnTo>
                  <a:pt x="850" y="2256"/>
                </a:lnTo>
                <a:lnTo>
                  <a:pt x="812" y="2230"/>
                </a:lnTo>
                <a:lnTo>
                  <a:pt x="776" y="2202"/>
                </a:lnTo>
                <a:lnTo>
                  <a:pt x="742" y="2172"/>
                </a:lnTo>
                <a:lnTo>
                  <a:pt x="708" y="2140"/>
                </a:lnTo>
                <a:lnTo>
                  <a:pt x="674" y="2108"/>
                </a:lnTo>
                <a:lnTo>
                  <a:pt x="642" y="2076"/>
                </a:lnTo>
                <a:lnTo>
                  <a:pt x="610" y="2040"/>
                </a:lnTo>
                <a:lnTo>
                  <a:pt x="580" y="2004"/>
                </a:lnTo>
                <a:lnTo>
                  <a:pt x="552" y="1966"/>
                </a:lnTo>
                <a:lnTo>
                  <a:pt x="524" y="1928"/>
                </a:lnTo>
                <a:lnTo>
                  <a:pt x="498" y="1888"/>
                </a:lnTo>
                <a:lnTo>
                  <a:pt x="472" y="1848"/>
                </a:lnTo>
                <a:lnTo>
                  <a:pt x="472" y="1848"/>
                </a:lnTo>
                <a:lnTo>
                  <a:pt x="446" y="1798"/>
                </a:lnTo>
                <a:lnTo>
                  <a:pt x="420" y="1750"/>
                </a:lnTo>
                <a:lnTo>
                  <a:pt x="398" y="1700"/>
                </a:lnTo>
                <a:lnTo>
                  <a:pt x="378" y="1648"/>
                </a:lnTo>
                <a:lnTo>
                  <a:pt x="358" y="1598"/>
                </a:lnTo>
                <a:lnTo>
                  <a:pt x="342" y="1546"/>
                </a:lnTo>
                <a:lnTo>
                  <a:pt x="328" y="1494"/>
                </a:lnTo>
                <a:lnTo>
                  <a:pt x="318" y="1442"/>
                </a:lnTo>
                <a:lnTo>
                  <a:pt x="308" y="1390"/>
                </a:lnTo>
                <a:lnTo>
                  <a:pt x="300" y="1338"/>
                </a:lnTo>
                <a:lnTo>
                  <a:pt x="294" y="1286"/>
                </a:lnTo>
                <a:lnTo>
                  <a:pt x="292" y="1234"/>
                </a:lnTo>
                <a:lnTo>
                  <a:pt x="290" y="1182"/>
                </a:lnTo>
                <a:lnTo>
                  <a:pt x="292" y="1130"/>
                </a:lnTo>
                <a:lnTo>
                  <a:pt x="294" y="1078"/>
                </a:lnTo>
                <a:lnTo>
                  <a:pt x="300" y="1026"/>
                </a:lnTo>
                <a:lnTo>
                  <a:pt x="306" y="974"/>
                </a:lnTo>
                <a:lnTo>
                  <a:pt x="316" y="922"/>
                </a:lnTo>
                <a:lnTo>
                  <a:pt x="328" y="872"/>
                </a:lnTo>
                <a:lnTo>
                  <a:pt x="340" y="822"/>
                </a:lnTo>
                <a:lnTo>
                  <a:pt x="356" y="772"/>
                </a:lnTo>
                <a:lnTo>
                  <a:pt x="372" y="722"/>
                </a:lnTo>
                <a:lnTo>
                  <a:pt x="392" y="674"/>
                </a:lnTo>
                <a:lnTo>
                  <a:pt x="412" y="626"/>
                </a:lnTo>
                <a:lnTo>
                  <a:pt x="436" y="580"/>
                </a:lnTo>
                <a:lnTo>
                  <a:pt x="460" y="534"/>
                </a:lnTo>
                <a:lnTo>
                  <a:pt x="486" y="488"/>
                </a:lnTo>
                <a:lnTo>
                  <a:pt x="514" y="444"/>
                </a:lnTo>
                <a:lnTo>
                  <a:pt x="546" y="402"/>
                </a:lnTo>
                <a:lnTo>
                  <a:pt x="578" y="360"/>
                </a:lnTo>
                <a:lnTo>
                  <a:pt x="610" y="318"/>
                </a:lnTo>
                <a:lnTo>
                  <a:pt x="646" y="278"/>
                </a:lnTo>
                <a:lnTo>
                  <a:pt x="446" y="266"/>
                </a:lnTo>
                <a:lnTo>
                  <a:pt x="446" y="266"/>
                </a:lnTo>
                <a:lnTo>
                  <a:pt x="438" y="264"/>
                </a:lnTo>
                <a:lnTo>
                  <a:pt x="432" y="262"/>
                </a:lnTo>
                <a:lnTo>
                  <a:pt x="426" y="258"/>
                </a:lnTo>
                <a:lnTo>
                  <a:pt x="420" y="252"/>
                </a:lnTo>
                <a:lnTo>
                  <a:pt x="416" y="246"/>
                </a:lnTo>
                <a:lnTo>
                  <a:pt x="414" y="240"/>
                </a:lnTo>
                <a:lnTo>
                  <a:pt x="412" y="234"/>
                </a:lnTo>
                <a:lnTo>
                  <a:pt x="410" y="226"/>
                </a:lnTo>
                <a:lnTo>
                  <a:pt x="418" y="0"/>
                </a:lnTo>
                <a:lnTo>
                  <a:pt x="418" y="0"/>
                </a:lnTo>
                <a:lnTo>
                  <a:pt x="376" y="46"/>
                </a:lnTo>
                <a:lnTo>
                  <a:pt x="336" y="94"/>
                </a:lnTo>
                <a:lnTo>
                  <a:pt x="300" y="142"/>
                </a:lnTo>
                <a:lnTo>
                  <a:pt x="264" y="192"/>
                </a:lnTo>
                <a:lnTo>
                  <a:pt x="230" y="244"/>
                </a:lnTo>
                <a:lnTo>
                  <a:pt x="200" y="296"/>
                </a:lnTo>
                <a:lnTo>
                  <a:pt x="170" y="350"/>
                </a:lnTo>
                <a:lnTo>
                  <a:pt x="144" y="404"/>
                </a:lnTo>
                <a:lnTo>
                  <a:pt x="120" y="460"/>
                </a:lnTo>
                <a:lnTo>
                  <a:pt x="98" y="516"/>
                </a:lnTo>
                <a:lnTo>
                  <a:pt x="78" y="574"/>
                </a:lnTo>
                <a:lnTo>
                  <a:pt x="60" y="632"/>
                </a:lnTo>
                <a:lnTo>
                  <a:pt x="44" y="690"/>
                </a:lnTo>
                <a:lnTo>
                  <a:pt x="30" y="750"/>
                </a:lnTo>
                <a:lnTo>
                  <a:pt x="20" y="810"/>
                </a:lnTo>
                <a:lnTo>
                  <a:pt x="12" y="870"/>
                </a:lnTo>
                <a:lnTo>
                  <a:pt x="6" y="930"/>
                </a:lnTo>
                <a:lnTo>
                  <a:pt x="2" y="990"/>
                </a:lnTo>
                <a:lnTo>
                  <a:pt x="0" y="1052"/>
                </a:lnTo>
                <a:lnTo>
                  <a:pt x="2" y="1112"/>
                </a:lnTo>
                <a:lnTo>
                  <a:pt x="6" y="1174"/>
                </a:lnTo>
                <a:lnTo>
                  <a:pt x="12" y="1234"/>
                </a:lnTo>
                <a:lnTo>
                  <a:pt x="20" y="1296"/>
                </a:lnTo>
                <a:lnTo>
                  <a:pt x="32" y="1356"/>
                </a:lnTo>
                <a:lnTo>
                  <a:pt x="44" y="1416"/>
                </a:lnTo>
                <a:lnTo>
                  <a:pt x="62" y="1476"/>
                </a:lnTo>
                <a:lnTo>
                  <a:pt x="80" y="1536"/>
                </a:lnTo>
                <a:lnTo>
                  <a:pt x="102" y="1596"/>
                </a:lnTo>
                <a:lnTo>
                  <a:pt x="126" y="1654"/>
                </a:lnTo>
                <a:lnTo>
                  <a:pt x="152" y="1712"/>
                </a:lnTo>
                <a:lnTo>
                  <a:pt x="180" y="1770"/>
                </a:lnTo>
                <a:lnTo>
                  <a:pt x="212" y="1826"/>
                </a:lnTo>
                <a:lnTo>
                  <a:pt x="212" y="1826"/>
                </a:lnTo>
                <a:lnTo>
                  <a:pt x="248" y="1884"/>
                </a:lnTo>
                <a:lnTo>
                  <a:pt x="284" y="1938"/>
                </a:lnTo>
                <a:lnTo>
                  <a:pt x="324" y="1990"/>
                </a:lnTo>
                <a:lnTo>
                  <a:pt x="364" y="2040"/>
                </a:lnTo>
                <a:lnTo>
                  <a:pt x="406" y="2088"/>
                </a:lnTo>
                <a:lnTo>
                  <a:pt x="450" y="2134"/>
                </a:lnTo>
                <a:lnTo>
                  <a:pt x="496" y="2178"/>
                </a:lnTo>
                <a:lnTo>
                  <a:pt x="544" y="2220"/>
                </a:lnTo>
                <a:lnTo>
                  <a:pt x="594" y="2260"/>
                </a:lnTo>
                <a:lnTo>
                  <a:pt x="644" y="2298"/>
                </a:lnTo>
                <a:lnTo>
                  <a:pt x="696" y="2332"/>
                </a:lnTo>
                <a:lnTo>
                  <a:pt x="748" y="2366"/>
                </a:lnTo>
                <a:lnTo>
                  <a:pt x="802" y="2396"/>
                </a:lnTo>
                <a:lnTo>
                  <a:pt x="858" y="2424"/>
                </a:lnTo>
                <a:lnTo>
                  <a:pt x="914" y="2450"/>
                </a:lnTo>
                <a:lnTo>
                  <a:pt x="970" y="2474"/>
                </a:lnTo>
                <a:lnTo>
                  <a:pt x="822" y="2552"/>
                </a:lnTo>
                <a:lnTo>
                  <a:pt x="822" y="2552"/>
                </a:lnTo>
                <a:lnTo>
                  <a:pt x="816" y="2556"/>
                </a:lnTo>
                <a:lnTo>
                  <a:pt x="810" y="2562"/>
                </a:lnTo>
                <a:lnTo>
                  <a:pt x="808" y="2570"/>
                </a:lnTo>
                <a:lnTo>
                  <a:pt x="808" y="2578"/>
                </a:lnTo>
                <a:lnTo>
                  <a:pt x="810" y="2586"/>
                </a:lnTo>
                <a:lnTo>
                  <a:pt x="814" y="2592"/>
                </a:lnTo>
                <a:lnTo>
                  <a:pt x="820" y="2598"/>
                </a:lnTo>
                <a:lnTo>
                  <a:pt x="826" y="2602"/>
                </a:lnTo>
                <a:lnTo>
                  <a:pt x="996" y="2650"/>
                </a:lnTo>
                <a:lnTo>
                  <a:pt x="996" y="2650"/>
                </a:lnTo>
                <a:lnTo>
                  <a:pt x="1006" y="2652"/>
                </a:lnTo>
                <a:lnTo>
                  <a:pt x="1016" y="2648"/>
                </a:lnTo>
                <a:lnTo>
                  <a:pt x="1256" y="2520"/>
                </a:lnTo>
                <a:lnTo>
                  <a:pt x="1256" y="2520"/>
                </a:lnTo>
                <a:lnTo>
                  <a:pt x="1264" y="2512"/>
                </a:lnTo>
                <a:lnTo>
                  <a:pt x="1268" y="2504"/>
                </a:lnTo>
                <a:lnTo>
                  <a:pt x="1270" y="2494"/>
                </a:lnTo>
                <a:lnTo>
                  <a:pt x="1266" y="2484"/>
                </a:lnTo>
                <a:lnTo>
                  <a:pt x="1266" y="2484"/>
                </a:lnTo>
                <a:close/>
              </a:path>
            </a:pathLst>
          </a:custGeom>
          <a:gradFill>
            <a:gsLst>
              <a:gs pos="0">
                <a:srgbClr val="00A1DA">
                  <a:alpha val="20000"/>
                </a:srgbClr>
              </a:gs>
              <a:gs pos="100000">
                <a:srgbClr val="00A1DA"/>
              </a:gs>
            </a:gsLst>
            <a:lin ang="0" scaled="1"/>
          </a:gra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 name="Freeform 11"/>
          <p:cNvSpPr/>
          <p:nvPr/>
        </p:nvSpPr>
        <p:spPr bwMode="auto">
          <a:xfrm>
            <a:off x="4405602" y="2860568"/>
            <a:ext cx="253034" cy="435074"/>
          </a:xfrm>
          <a:custGeom>
            <a:avLst/>
            <a:gdLst>
              <a:gd name="T0" fmla="*/ 142 w 278"/>
              <a:gd name="T1" fmla="*/ 20 h 478"/>
              <a:gd name="T2" fmla="*/ 142 w 278"/>
              <a:gd name="T3" fmla="*/ 20 h 478"/>
              <a:gd name="T4" fmla="*/ 114 w 278"/>
              <a:gd name="T5" fmla="*/ 18 h 478"/>
              <a:gd name="T6" fmla="*/ 88 w 278"/>
              <a:gd name="T7" fmla="*/ 14 h 478"/>
              <a:gd name="T8" fmla="*/ 62 w 278"/>
              <a:gd name="T9" fmla="*/ 8 h 478"/>
              <a:gd name="T10" fmla="*/ 38 w 278"/>
              <a:gd name="T11" fmla="*/ 0 h 478"/>
              <a:gd name="T12" fmla="*/ 0 w 278"/>
              <a:gd name="T13" fmla="*/ 478 h 478"/>
              <a:gd name="T14" fmla="*/ 278 w 278"/>
              <a:gd name="T15" fmla="*/ 478 h 478"/>
              <a:gd name="T16" fmla="*/ 240 w 278"/>
              <a:gd name="T17" fmla="*/ 2 h 478"/>
              <a:gd name="T18" fmla="*/ 240 w 278"/>
              <a:gd name="T19" fmla="*/ 2 h 478"/>
              <a:gd name="T20" fmla="*/ 218 w 278"/>
              <a:gd name="T21" fmla="*/ 10 h 478"/>
              <a:gd name="T22" fmla="*/ 194 w 278"/>
              <a:gd name="T23" fmla="*/ 16 h 478"/>
              <a:gd name="T24" fmla="*/ 168 w 278"/>
              <a:gd name="T25" fmla="*/ 20 h 478"/>
              <a:gd name="T26" fmla="*/ 142 w 278"/>
              <a:gd name="T27" fmla="*/ 20 h 478"/>
              <a:gd name="T28" fmla="*/ 142 w 278"/>
              <a:gd name="T29" fmla="*/ 2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478">
                <a:moveTo>
                  <a:pt x="142" y="20"/>
                </a:moveTo>
                <a:lnTo>
                  <a:pt x="142" y="20"/>
                </a:lnTo>
                <a:lnTo>
                  <a:pt x="114" y="18"/>
                </a:lnTo>
                <a:lnTo>
                  <a:pt x="88" y="14"/>
                </a:lnTo>
                <a:lnTo>
                  <a:pt x="62" y="8"/>
                </a:lnTo>
                <a:lnTo>
                  <a:pt x="38" y="0"/>
                </a:lnTo>
                <a:lnTo>
                  <a:pt x="0" y="478"/>
                </a:lnTo>
                <a:lnTo>
                  <a:pt x="278" y="478"/>
                </a:lnTo>
                <a:lnTo>
                  <a:pt x="240" y="2"/>
                </a:lnTo>
                <a:lnTo>
                  <a:pt x="240" y="2"/>
                </a:lnTo>
                <a:lnTo>
                  <a:pt x="218" y="10"/>
                </a:lnTo>
                <a:lnTo>
                  <a:pt x="194" y="16"/>
                </a:lnTo>
                <a:lnTo>
                  <a:pt x="168" y="20"/>
                </a:lnTo>
                <a:lnTo>
                  <a:pt x="142" y="20"/>
                </a:lnTo>
                <a:lnTo>
                  <a:pt x="142" y="20"/>
                </a:lnTo>
                <a:close/>
              </a:path>
            </a:pathLst>
          </a:custGeom>
          <a:solidFill>
            <a:srgbClr val="00A1DA">
              <a:alpha val="50196"/>
            </a:srgbClr>
          </a:soli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 name="Freeform 14"/>
          <p:cNvSpPr/>
          <p:nvPr/>
        </p:nvSpPr>
        <p:spPr bwMode="auto">
          <a:xfrm>
            <a:off x="4405602" y="2298066"/>
            <a:ext cx="1634713" cy="1727552"/>
          </a:xfrm>
          <a:custGeom>
            <a:avLst/>
            <a:gdLst>
              <a:gd name="T0" fmla="*/ 1742 w 1796"/>
              <a:gd name="T1" fmla="*/ 148 h 1898"/>
              <a:gd name="T2" fmla="*/ 1482 w 1796"/>
              <a:gd name="T3" fmla="*/ 4 h 1898"/>
              <a:gd name="T4" fmla="*/ 1316 w 1796"/>
              <a:gd name="T5" fmla="*/ 262 h 1898"/>
              <a:gd name="T6" fmla="*/ 1366 w 1796"/>
              <a:gd name="T7" fmla="*/ 440 h 1898"/>
              <a:gd name="T8" fmla="*/ 1400 w 1796"/>
              <a:gd name="T9" fmla="*/ 432 h 1898"/>
              <a:gd name="T10" fmla="*/ 1486 w 1796"/>
              <a:gd name="T11" fmla="*/ 442 h 1898"/>
              <a:gd name="T12" fmla="*/ 1452 w 1796"/>
              <a:gd name="T13" fmla="*/ 668 h 1898"/>
              <a:gd name="T14" fmla="*/ 1378 w 1796"/>
              <a:gd name="T15" fmla="*/ 888 h 1898"/>
              <a:gd name="T16" fmla="*/ 1286 w 1796"/>
              <a:gd name="T17" fmla="*/ 1060 h 1898"/>
              <a:gd name="T18" fmla="*/ 1136 w 1796"/>
              <a:gd name="T19" fmla="*/ 1256 h 1898"/>
              <a:gd name="T20" fmla="*/ 956 w 1796"/>
              <a:gd name="T21" fmla="*/ 1416 h 1898"/>
              <a:gd name="T22" fmla="*/ 754 w 1796"/>
              <a:gd name="T23" fmla="*/ 1540 h 1898"/>
              <a:gd name="T24" fmla="*/ 624 w 1796"/>
              <a:gd name="T25" fmla="*/ 1586 h 1898"/>
              <a:gd name="T26" fmla="*/ 498 w 1796"/>
              <a:gd name="T27" fmla="*/ 1602 h 1898"/>
              <a:gd name="T28" fmla="*/ 404 w 1796"/>
              <a:gd name="T29" fmla="*/ 1578 h 1898"/>
              <a:gd name="T30" fmla="*/ 338 w 1796"/>
              <a:gd name="T31" fmla="*/ 1524 h 1898"/>
              <a:gd name="T32" fmla="*/ 284 w 1796"/>
              <a:gd name="T33" fmla="*/ 1382 h 1898"/>
              <a:gd name="T34" fmla="*/ 0 w 1796"/>
              <a:gd name="T35" fmla="*/ 1276 h 1898"/>
              <a:gd name="T36" fmla="*/ 12 w 1796"/>
              <a:gd name="T37" fmla="*/ 1518 h 1898"/>
              <a:gd name="T38" fmla="*/ 54 w 1796"/>
              <a:gd name="T39" fmla="*/ 1646 h 1898"/>
              <a:gd name="T40" fmla="*/ 78 w 1796"/>
              <a:gd name="T41" fmla="*/ 1690 h 1898"/>
              <a:gd name="T42" fmla="*/ 112 w 1796"/>
              <a:gd name="T43" fmla="*/ 1734 h 1898"/>
              <a:gd name="T44" fmla="*/ 136 w 1796"/>
              <a:gd name="T45" fmla="*/ 1758 h 1898"/>
              <a:gd name="T46" fmla="*/ 148 w 1796"/>
              <a:gd name="T47" fmla="*/ 1772 h 1898"/>
              <a:gd name="T48" fmla="*/ 162 w 1796"/>
              <a:gd name="T49" fmla="*/ 1784 h 1898"/>
              <a:gd name="T50" fmla="*/ 206 w 1796"/>
              <a:gd name="T51" fmla="*/ 1814 h 1898"/>
              <a:gd name="T52" fmla="*/ 220 w 1796"/>
              <a:gd name="T53" fmla="*/ 1824 h 1898"/>
              <a:gd name="T54" fmla="*/ 242 w 1796"/>
              <a:gd name="T55" fmla="*/ 1836 h 1898"/>
              <a:gd name="T56" fmla="*/ 260 w 1796"/>
              <a:gd name="T57" fmla="*/ 1846 h 1898"/>
              <a:gd name="T58" fmla="*/ 308 w 1796"/>
              <a:gd name="T59" fmla="*/ 1866 h 1898"/>
              <a:gd name="T60" fmla="*/ 334 w 1796"/>
              <a:gd name="T61" fmla="*/ 1876 h 1898"/>
              <a:gd name="T62" fmla="*/ 370 w 1796"/>
              <a:gd name="T63" fmla="*/ 1886 h 1898"/>
              <a:gd name="T64" fmla="*/ 396 w 1796"/>
              <a:gd name="T65" fmla="*/ 1890 h 1898"/>
              <a:gd name="T66" fmla="*/ 438 w 1796"/>
              <a:gd name="T67" fmla="*/ 1896 h 1898"/>
              <a:gd name="T68" fmla="*/ 466 w 1796"/>
              <a:gd name="T69" fmla="*/ 1896 h 1898"/>
              <a:gd name="T70" fmla="*/ 498 w 1796"/>
              <a:gd name="T71" fmla="*/ 1898 h 1898"/>
              <a:gd name="T72" fmla="*/ 526 w 1796"/>
              <a:gd name="T73" fmla="*/ 1896 h 1898"/>
              <a:gd name="T74" fmla="*/ 578 w 1796"/>
              <a:gd name="T75" fmla="*/ 1892 h 1898"/>
              <a:gd name="T76" fmla="*/ 608 w 1796"/>
              <a:gd name="T77" fmla="*/ 1888 h 1898"/>
              <a:gd name="T78" fmla="*/ 638 w 1796"/>
              <a:gd name="T79" fmla="*/ 1882 h 1898"/>
              <a:gd name="T80" fmla="*/ 666 w 1796"/>
              <a:gd name="T81" fmla="*/ 1874 h 1898"/>
              <a:gd name="T82" fmla="*/ 978 w 1796"/>
              <a:gd name="T83" fmla="*/ 1734 h 1898"/>
              <a:gd name="T84" fmla="*/ 1160 w 1796"/>
              <a:gd name="T85" fmla="*/ 1590 h 1898"/>
              <a:gd name="T86" fmla="*/ 1162 w 1796"/>
              <a:gd name="T87" fmla="*/ 1588 h 1898"/>
              <a:gd name="T88" fmla="*/ 1288 w 1796"/>
              <a:gd name="T89" fmla="*/ 1450 h 1898"/>
              <a:gd name="T90" fmla="*/ 1424 w 1796"/>
              <a:gd name="T91" fmla="*/ 1252 h 1898"/>
              <a:gd name="T92" fmla="*/ 1534 w 1796"/>
              <a:gd name="T93" fmla="*/ 1016 h 1898"/>
              <a:gd name="T94" fmla="*/ 1612 w 1796"/>
              <a:gd name="T95" fmla="*/ 708 h 1898"/>
              <a:gd name="T96" fmla="*/ 1626 w 1796"/>
              <a:gd name="T97" fmla="*/ 396 h 1898"/>
              <a:gd name="T98" fmla="*/ 1762 w 1796"/>
              <a:gd name="T99" fmla="*/ 368 h 1898"/>
              <a:gd name="T100" fmla="*/ 1794 w 1796"/>
              <a:gd name="T101" fmla="*/ 352 h 1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96" h="1898">
                <a:moveTo>
                  <a:pt x="1794" y="336"/>
                </a:moveTo>
                <a:lnTo>
                  <a:pt x="1754" y="164"/>
                </a:lnTo>
                <a:lnTo>
                  <a:pt x="1754" y="164"/>
                </a:lnTo>
                <a:lnTo>
                  <a:pt x="1750" y="154"/>
                </a:lnTo>
                <a:lnTo>
                  <a:pt x="1742" y="148"/>
                </a:lnTo>
                <a:lnTo>
                  <a:pt x="1512" y="4"/>
                </a:lnTo>
                <a:lnTo>
                  <a:pt x="1512" y="4"/>
                </a:lnTo>
                <a:lnTo>
                  <a:pt x="1502" y="0"/>
                </a:lnTo>
                <a:lnTo>
                  <a:pt x="1492" y="0"/>
                </a:lnTo>
                <a:lnTo>
                  <a:pt x="1482" y="4"/>
                </a:lnTo>
                <a:lnTo>
                  <a:pt x="1476" y="12"/>
                </a:lnTo>
                <a:lnTo>
                  <a:pt x="1320" y="242"/>
                </a:lnTo>
                <a:lnTo>
                  <a:pt x="1320" y="242"/>
                </a:lnTo>
                <a:lnTo>
                  <a:pt x="1316" y="252"/>
                </a:lnTo>
                <a:lnTo>
                  <a:pt x="1316" y="262"/>
                </a:lnTo>
                <a:lnTo>
                  <a:pt x="1352" y="422"/>
                </a:lnTo>
                <a:lnTo>
                  <a:pt x="1352" y="422"/>
                </a:lnTo>
                <a:lnTo>
                  <a:pt x="1354" y="430"/>
                </a:lnTo>
                <a:lnTo>
                  <a:pt x="1360" y="436"/>
                </a:lnTo>
                <a:lnTo>
                  <a:pt x="1366" y="440"/>
                </a:lnTo>
                <a:lnTo>
                  <a:pt x="1372" y="444"/>
                </a:lnTo>
                <a:lnTo>
                  <a:pt x="1380" y="444"/>
                </a:lnTo>
                <a:lnTo>
                  <a:pt x="1388" y="442"/>
                </a:lnTo>
                <a:lnTo>
                  <a:pt x="1394" y="438"/>
                </a:lnTo>
                <a:lnTo>
                  <a:pt x="1400" y="432"/>
                </a:lnTo>
                <a:lnTo>
                  <a:pt x="1488" y="306"/>
                </a:lnTo>
                <a:lnTo>
                  <a:pt x="1488" y="306"/>
                </a:lnTo>
                <a:lnTo>
                  <a:pt x="1490" y="350"/>
                </a:lnTo>
                <a:lnTo>
                  <a:pt x="1488" y="396"/>
                </a:lnTo>
                <a:lnTo>
                  <a:pt x="1486" y="442"/>
                </a:lnTo>
                <a:lnTo>
                  <a:pt x="1484" y="486"/>
                </a:lnTo>
                <a:lnTo>
                  <a:pt x="1478" y="532"/>
                </a:lnTo>
                <a:lnTo>
                  <a:pt x="1472" y="578"/>
                </a:lnTo>
                <a:lnTo>
                  <a:pt x="1462" y="622"/>
                </a:lnTo>
                <a:lnTo>
                  <a:pt x="1452" y="668"/>
                </a:lnTo>
                <a:lnTo>
                  <a:pt x="1442" y="712"/>
                </a:lnTo>
                <a:lnTo>
                  <a:pt x="1428" y="756"/>
                </a:lnTo>
                <a:lnTo>
                  <a:pt x="1412" y="800"/>
                </a:lnTo>
                <a:lnTo>
                  <a:pt x="1396" y="844"/>
                </a:lnTo>
                <a:lnTo>
                  <a:pt x="1378" y="888"/>
                </a:lnTo>
                <a:lnTo>
                  <a:pt x="1358" y="932"/>
                </a:lnTo>
                <a:lnTo>
                  <a:pt x="1336" y="974"/>
                </a:lnTo>
                <a:lnTo>
                  <a:pt x="1314" y="1016"/>
                </a:lnTo>
                <a:lnTo>
                  <a:pt x="1314" y="1016"/>
                </a:lnTo>
                <a:lnTo>
                  <a:pt x="1286" y="1060"/>
                </a:lnTo>
                <a:lnTo>
                  <a:pt x="1260" y="1102"/>
                </a:lnTo>
                <a:lnTo>
                  <a:pt x="1230" y="1142"/>
                </a:lnTo>
                <a:lnTo>
                  <a:pt x="1200" y="1182"/>
                </a:lnTo>
                <a:lnTo>
                  <a:pt x="1168" y="1220"/>
                </a:lnTo>
                <a:lnTo>
                  <a:pt x="1136" y="1256"/>
                </a:lnTo>
                <a:lnTo>
                  <a:pt x="1102" y="1290"/>
                </a:lnTo>
                <a:lnTo>
                  <a:pt x="1068" y="1324"/>
                </a:lnTo>
                <a:lnTo>
                  <a:pt x="1032" y="1356"/>
                </a:lnTo>
                <a:lnTo>
                  <a:pt x="994" y="1386"/>
                </a:lnTo>
                <a:lnTo>
                  <a:pt x="956" y="1416"/>
                </a:lnTo>
                <a:lnTo>
                  <a:pt x="918" y="1444"/>
                </a:lnTo>
                <a:lnTo>
                  <a:pt x="878" y="1470"/>
                </a:lnTo>
                <a:lnTo>
                  <a:pt x="838" y="1494"/>
                </a:lnTo>
                <a:lnTo>
                  <a:pt x="796" y="1518"/>
                </a:lnTo>
                <a:lnTo>
                  <a:pt x="754" y="1540"/>
                </a:lnTo>
                <a:lnTo>
                  <a:pt x="754" y="1540"/>
                </a:lnTo>
                <a:lnTo>
                  <a:pt x="720" y="1554"/>
                </a:lnTo>
                <a:lnTo>
                  <a:pt x="686" y="1568"/>
                </a:lnTo>
                <a:lnTo>
                  <a:pt x="654" y="1578"/>
                </a:lnTo>
                <a:lnTo>
                  <a:pt x="624" y="1586"/>
                </a:lnTo>
                <a:lnTo>
                  <a:pt x="596" y="1594"/>
                </a:lnTo>
                <a:lnTo>
                  <a:pt x="570" y="1598"/>
                </a:lnTo>
                <a:lnTo>
                  <a:pt x="544" y="1602"/>
                </a:lnTo>
                <a:lnTo>
                  <a:pt x="520" y="1602"/>
                </a:lnTo>
                <a:lnTo>
                  <a:pt x="498" y="1602"/>
                </a:lnTo>
                <a:lnTo>
                  <a:pt x="476" y="1600"/>
                </a:lnTo>
                <a:lnTo>
                  <a:pt x="456" y="1596"/>
                </a:lnTo>
                <a:lnTo>
                  <a:pt x="438" y="1592"/>
                </a:lnTo>
                <a:lnTo>
                  <a:pt x="420" y="1586"/>
                </a:lnTo>
                <a:lnTo>
                  <a:pt x="404" y="1578"/>
                </a:lnTo>
                <a:lnTo>
                  <a:pt x="388" y="1570"/>
                </a:lnTo>
                <a:lnTo>
                  <a:pt x="374" y="1560"/>
                </a:lnTo>
                <a:lnTo>
                  <a:pt x="362" y="1550"/>
                </a:lnTo>
                <a:lnTo>
                  <a:pt x="350" y="1538"/>
                </a:lnTo>
                <a:lnTo>
                  <a:pt x="338" y="1524"/>
                </a:lnTo>
                <a:lnTo>
                  <a:pt x="330" y="1510"/>
                </a:lnTo>
                <a:lnTo>
                  <a:pt x="312" y="1482"/>
                </a:lnTo>
                <a:lnTo>
                  <a:pt x="300" y="1450"/>
                </a:lnTo>
                <a:lnTo>
                  <a:pt x="290" y="1416"/>
                </a:lnTo>
                <a:lnTo>
                  <a:pt x="284" y="1382"/>
                </a:lnTo>
                <a:lnTo>
                  <a:pt x="280" y="1348"/>
                </a:lnTo>
                <a:lnTo>
                  <a:pt x="278" y="1312"/>
                </a:lnTo>
                <a:lnTo>
                  <a:pt x="278" y="1164"/>
                </a:lnTo>
                <a:lnTo>
                  <a:pt x="0" y="1164"/>
                </a:lnTo>
                <a:lnTo>
                  <a:pt x="0" y="1276"/>
                </a:lnTo>
                <a:lnTo>
                  <a:pt x="0" y="1276"/>
                </a:lnTo>
                <a:lnTo>
                  <a:pt x="0" y="1366"/>
                </a:lnTo>
                <a:lnTo>
                  <a:pt x="0" y="1416"/>
                </a:lnTo>
                <a:lnTo>
                  <a:pt x="4" y="1466"/>
                </a:lnTo>
                <a:lnTo>
                  <a:pt x="12" y="1518"/>
                </a:lnTo>
                <a:lnTo>
                  <a:pt x="18" y="1544"/>
                </a:lnTo>
                <a:lnTo>
                  <a:pt x="24" y="1570"/>
                </a:lnTo>
                <a:lnTo>
                  <a:pt x="32" y="1596"/>
                </a:lnTo>
                <a:lnTo>
                  <a:pt x="42" y="1620"/>
                </a:lnTo>
                <a:lnTo>
                  <a:pt x="54" y="1646"/>
                </a:lnTo>
                <a:lnTo>
                  <a:pt x="66" y="1670"/>
                </a:lnTo>
                <a:lnTo>
                  <a:pt x="66" y="1670"/>
                </a:lnTo>
                <a:lnTo>
                  <a:pt x="66" y="1670"/>
                </a:lnTo>
                <a:lnTo>
                  <a:pt x="66" y="1670"/>
                </a:lnTo>
                <a:lnTo>
                  <a:pt x="78" y="1690"/>
                </a:lnTo>
                <a:lnTo>
                  <a:pt x="92" y="1710"/>
                </a:lnTo>
                <a:lnTo>
                  <a:pt x="92" y="1710"/>
                </a:lnTo>
                <a:lnTo>
                  <a:pt x="92" y="1710"/>
                </a:lnTo>
                <a:lnTo>
                  <a:pt x="92" y="1710"/>
                </a:lnTo>
                <a:lnTo>
                  <a:pt x="112" y="1734"/>
                </a:lnTo>
                <a:lnTo>
                  <a:pt x="112" y="1734"/>
                </a:lnTo>
                <a:lnTo>
                  <a:pt x="114" y="1736"/>
                </a:lnTo>
                <a:lnTo>
                  <a:pt x="114" y="1736"/>
                </a:lnTo>
                <a:lnTo>
                  <a:pt x="136" y="1758"/>
                </a:lnTo>
                <a:lnTo>
                  <a:pt x="136" y="1758"/>
                </a:lnTo>
                <a:lnTo>
                  <a:pt x="136" y="1760"/>
                </a:lnTo>
                <a:lnTo>
                  <a:pt x="136" y="1760"/>
                </a:lnTo>
                <a:lnTo>
                  <a:pt x="148" y="1770"/>
                </a:lnTo>
                <a:lnTo>
                  <a:pt x="148" y="1770"/>
                </a:lnTo>
                <a:lnTo>
                  <a:pt x="148" y="1772"/>
                </a:lnTo>
                <a:lnTo>
                  <a:pt x="148" y="1772"/>
                </a:lnTo>
                <a:lnTo>
                  <a:pt x="162" y="1782"/>
                </a:lnTo>
                <a:lnTo>
                  <a:pt x="162" y="1782"/>
                </a:lnTo>
                <a:lnTo>
                  <a:pt x="162" y="1784"/>
                </a:lnTo>
                <a:lnTo>
                  <a:pt x="162" y="1784"/>
                </a:lnTo>
                <a:lnTo>
                  <a:pt x="174" y="1792"/>
                </a:lnTo>
                <a:lnTo>
                  <a:pt x="174" y="1792"/>
                </a:lnTo>
                <a:lnTo>
                  <a:pt x="178" y="1794"/>
                </a:lnTo>
                <a:lnTo>
                  <a:pt x="178" y="1794"/>
                </a:lnTo>
                <a:lnTo>
                  <a:pt x="206" y="1814"/>
                </a:lnTo>
                <a:lnTo>
                  <a:pt x="206" y="1814"/>
                </a:lnTo>
                <a:lnTo>
                  <a:pt x="208" y="1816"/>
                </a:lnTo>
                <a:lnTo>
                  <a:pt x="208" y="1816"/>
                </a:lnTo>
                <a:lnTo>
                  <a:pt x="220" y="1824"/>
                </a:lnTo>
                <a:lnTo>
                  <a:pt x="220" y="1824"/>
                </a:lnTo>
                <a:lnTo>
                  <a:pt x="224" y="1826"/>
                </a:lnTo>
                <a:lnTo>
                  <a:pt x="224" y="1826"/>
                </a:lnTo>
                <a:lnTo>
                  <a:pt x="240" y="1834"/>
                </a:lnTo>
                <a:lnTo>
                  <a:pt x="240" y="1834"/>
                </a:lnTo>
                <a:lnTo>
                  <a:pt x="242" y="1836"/>
                </a:lnTo>
                <a:lnTo>
                  <a:pt x="242" y="1836"/>
                </a:lnTo>
                <a:lnTo>
                  <a:pt x="256" y="1844"/>
                </a:lnTo>
                <a:lnTo>
                  <a:pt x="256" y="1844"/>
                </a:lnTo>
                <a:lnTo>
                  <a:pt x="260" y="1846"/>
                </a:lnTo>
                <a:lnTo>
                  <a:pt x="260" y="1846"/>
                </a:lnTo>
                <a:lnTo>
                  <a:pt x="278" y="1854"/>
                </a:lnTo>
                <a:lnTo>
                  <a:pt x="278" y="1854"/>
                </a:lnTo>
                <a:lnTo>
                  <a:pt x="300" y="1864"/>
                </a:lnTo>
                <a:lnTo>
                  <a:pt x="300" y="1864"/>
                </a:lnTo>
                <a:lnTo>
                  <a:pt x="308" y="1866"/>
                </a:lnTo>
                <a:lnTo>
                  <a:pt x="308" y="1866"/>
                </a:lnTo>
                <a:lnTo>
                  <a:pt x="322" y="1872"/>
                </a:lnTo>
                <a:lnTo>
                  <a:pt x="322" y="1872"/>
                </a:lnTo>
                <a:lnTo>
                  <a:pt x="334" y="1876"/>
                </a:lnTo>
                <a:lnTo>
                  <a:pt x="334" y="1876"/>
                </a:lnTo>
                <a:lnTo>
                  <a:pt x="346" y="1880"/>
                </a:lnTo>
                <a:lnTo>
                  <a:pt x="346" y="1880"/>
                </a:lnTo>
                <a:lnTo>
                  <a:pt x="360" y="1882"/>
                </a:lnTo>
                <a:lnTo>
                  <a:pt x="360" y="1882"/>
                </a:lnTo>
                <a:lnTo>
                  <a:pt x="370" y="1886"/>
                </a:lnTo>
                <a:lnTo>
                  <a:pt x="370" y="1886"/>
                </a:lnTo>
                <a:lnTo>
                  <a:pt x="384" y="1888"/>
                </a:lnTo>
                <a:lnTo>
                  <a:pt x="384" y="1888"/>
                </a:lnTo>
                <a:lnTo>
                  <a:pt x="396" y="1890"/>
                </a:lnTo>
                <a:lnTo>
                  <a:pt x="396" y="1890"/>
                </a:lnTo>
                <a:lnTo>
                  <a:pt x="412" y="1892"/>
                </a:lnTo>
                <a:lnTo>
                  <a:pt x="412" y="1892"/>
                </a:lnTo>
                <a:lnTo>
                  <a:pt x="420" y="1894"/>
                </a:lnTo>
                <a:lnTo>
                  <a:pt x="420" y="1894"/>
                </a:lnTo>
                <a:lnTo>
                  <a:pt x="438" y="1896"/>
                </a:lnTo>
                <a:lnTo>
                  <a:pt x="438" y="1896"/>
                </a:lnTo>
                <a:lnTo>
                  <a:pt x="446" y="1896"/>
                </a:lnTo>
                <a:lnTo>
                  <a:pt x="446" y="1896"/>
                </a:lnTo>
                <a:lnTo>
                  <a:pt x="466" y="1896"/>
                </a:lnTo>
                <a:lnTo>
                  <a:pt x="466" y="1896"/>
                </a:lnTo>
                <a:lnTo>
                  <a:pt x="472" y="1898"/>
                </a:lnTo>
                <a:lnTo>
                  <a:pt x="472" y="1898"/>
                </a:lnTo>
                <a:lnTo>
                  <a:pt x="494" y="1898"/>
                </a:lnTo>
                <a:lnTo>
                  <a:pt x="494" y="1898"/>
                </a:lnTo>
                <a:lnTo>
                  <a:pt x="498" y="1898"/>
                </a:lnTo>
                <a:lnTo>
                  <a:pt x="498" y="1898"/>
                </a:lnTo>
                <a:lnTo>
                  <a:pt x="520" y="1896"/>
                </a:lnTo>
                <a:lnTo>
                  <a:pt x="520" y="1896"/>
                </a:lnTo>
                <a:lnTo>
                  <a:pt x="526" y="1896"/>
                </a:lnTo>
                <a:lnTo>
                  <a:pt x="526" y="1896"/>
                </a:lnTo>
                <a:lnTo>
                  <a:pt x="550" y="1894"/>
                </a:lnTo>
                <a:lnTo>
                  <a:pt x="550" y="1894"/>
                </a:lnTo>
                <a:lnTo>
                  <a:pt x="554" y="1894"/>
                </a:lnTo>
                <a:lnTo>
                  <a:pt x="554" y="1894"/>
                </a:lnTo>
                <a:lnTo>
                  <a:pt x="578" y="1892"/>
                </a:lnTo>
                <a:lnTo>
                  <a:pt x="578" y="1892"/>
                </a:lnTo>
                <a:lnTo>
                  <a:pt x="582" y="1892"/>
                </a:lnTo>
                <a:lnTo>
                  <a:pt x="582" y="1892"/>
                </a:lnTo>
                <a:lnTo>
                  <a:pt x="608" y="1888"/>
                </a:lnTo>
                <a:lnTo>
                  <a:pt x="608" y="1888"/>
                </a:lnTo>
                <a:lnTo>
                  <a:pt x="610" y="1886"/>
                </a:lnTo>
                <a:lnTo>
                  <a:pt x="610" y="1886"/>
                </a:lnTo>
                <a:lnTo>
                  <a:pt x="636" y="1882"/>
                </a:lnTo>
                <a:lnTo>
                  <a:pt x="636" y="1882"/>
                </a:lnTo>
                <a:lnTo>
                  <a:pt x="638" y="1882"/>
                </a:lnTo>
                <a:lnTo>
                  <a:pt x="638" y="1882"/>
                </a:lnTo>
                <a:lnTo>
                  <a:pt x="666" y="1874"/>
                </a:lnTo>
                <a:lnTo>
                  <a:pt x="666" y="1874"/>
                </a:lnTo>
                <a:lnTo>
                  <a:pt x="666" y="1874"/>
                </a:lnTo>
                <a:lnTo>
                  <a:pt x="666" y="1874"/>
                </a:lnTo>
                <a:lnTo>
                  <a:pt x="728" y="1856"/>
                </a:lnTo>
                <a:lnTo>
                  <a:pt x="790" y="1834"/>
                </a:lnTo>
                <a:lnTo>
                  <a:pt x="852" y="1806"/>
                </a:lnTo>
                <a:lnTo>
                  <a:pt x="916" y="1772"/>
                </a:lnTo>
                <a:lnTo>
                  <a:pt x="978" y="1734"/>
                </a:lnTo>
                <a:lnTo>
                  <a:pt x="1040" y="1692"/>
                </a:lnTo>
                <a:lnTo>
                  <a:pt x="1100" y="1644"/>
                </a:lnTo>
                <a:lnTo>
                  <a:pt x="1160" y="1590"/>
                </a:lnTo>
                <a:lnTo>
                  <a:pt x="1160" y="1590"/>
                </a:lnTo>
                <a:lnTo>
                  <a:pt x="1160" y="1590"/>
                </a:lnTo>
                <a:lnTo>
                  <a:pt x="1160" y="1590"/>
                </a:lnTo>
                <a:lnTo>
                  <a:pt x="1160" y="1590"/>
                </a:lnTo>
                <a:lnTo>
                  <a:pt x="1160" y="1590"/>
                </a:lnTo>
                <a:lnTo>
                  <a:pt x="1162" y="1588"/>
                </a:lnTo>
                <a:lnTo>
                  <a:pt x="1162" y="1588"/>
                </a:lnTo>
                <a:lnTo>
                  <a:pt x="1194" y="1556"/>
                </a:lnTo>
                <a:lnTo>
                  <a:pt x="1194" y="1556"/>
                </a:lnTo>
                <a:lnTo>
                  <a:pt x="1226" y="1522"/>
                </a:lnTo>
                <a:lnTo>
                  <a:pt x="1258" y="1486"/>
                </a:lnTo>
                <a:lnTo>
                  <a:pt x="1288" y="1450"/>
                </a:lnTo>
                <a:lnTo>
                  <a:pt x="1318" y="1412"/>
                </a:lnTo>
                <a:lnTo>
                  <a:pt x="1346" y="1374"/>
                </a:lnTo>
                <a:lnTo>
                  <a:pt x="1372" y="1334"/>
                </a:lnTo>
                <a:lnTo>
                  <a:pt x="1398" y="1294"/>
                </a:lnTo>
                <a:lnTo>
                  <a:pt x="1424" y="1252"/>
                </a:lnTo>
                <a:lnTo>
                  <a:pt x="1424" y="1252"/>
                </a:lnTo>
                <a:lnTo>
                  <a:pt x="1456" y="1194"/>
                </a:lnTo>
                <a:lnTo>
                  <a:pt x="1484" y="1136"/>
                </a:lnTo>
                <a:lnTo>
                  <a:pt x="1512" y="1076"/>
                </a:lnTo>
                <a:lnTo>
                  <a:pt x="1534" y="1016"/>
                </a:lnTo>
                <a:lnTo>
                  <a:pt x="1556" y="954"/>
                </a:lnTo>
                <a:lnTo>
                  <a:pt x="1574" y="894"/>
                </a:lnTo>
                <a:lnTo>
                  <a:pt x="1590" y="832"/>
                </a:lnTo>
                <a:lnTo>
                  <a:pt x="1602" y="770"/>
                </a:lnTo>
                <a:lnTo>
                  <a:pt x="1612" y="708"/>
                </a:lnTo>
                <a:lnTo>
                  <a:pt x="1620" y="646"/>
                </a:lnTo>
                <a:lnTo>
                  <a:pt x="1626" y="584"/>
                </a:lnTo>
                <a:lnTo>
                  <a:pt x="1628" y="520"/>
                </a:lnTo>
                <a:lnTo>
                  <a:pt x="1628" y="458"/>
                </a:lnTo>
                <a:lnTo>
                  <a:pt x="1626" y="396"/>
                </a:lnTo>
                <a:lnTo>
                  <a:pt x="1620" y="334"/>
                </a:lnTo>
                <a:lnTo>
                  <a:pt x="1614" y="274"/>
                </a:lnTo>
                <a:lnTo>
                  <a:pt x="1754" y="364"/>
                </a:lnTo>
                <a:lnTo>
                  <a:pt x="1754" y="364"/>
                </a:lnTo>
                <a:lnTo>
                  <a:pt x="1762" y="368"/>
                </a:lnTo>
                <a:lnTo>
                  <a:pt x="1770" y="370"/>
                </a:lnTo>
                <a:lnTo>
                  <a:pt x="1776" y="368"/>
                </a:lnTo>
                <a:lnTo>
                  <a:pt x="1784" y="364"/>
                </a:lnTo>
                <a:lnTo>
                  <a:pt x="1790" y="358"/>
                </a:lnTo>
                <a:lnTo>
                  <a:pt x="1794" y="352"/>
                </a:lnTo>
                <a:lnTo>
                  <a:pt x="1796" y="344"/>
                </a:lnTo>
                <a:lnTo>
                  <a:pt x="1794" y="336"/>
                </a:lnTo>
                <a:lnTo>
                  <a:pt x="1794" y="336"/>
                </a:lnTo>
                <a:close/>
              </a:path>
            </a:pathLst>
          </a:custGeom>
          <a:gradFill flip="none" rotWithShape="1">
            <a:gsLst>
              <a:gs pos="0">
                <a:srgbClr val="00A1DA"/>
              </a:gs>
              <a:gs pos="100000">
                <a:srgbClr val="00A1DA">
                  <a:alpha val="20000"/>
                </a:srgbClr>
              </a:gs>
            </a:gsLst>
            <a:lin ang="5400000" scaled="1"/>
            <a:tileRect/>
          </a:gra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nvGrpSpPr>
          <p:cNvPr id="10" name="组合 9"/>
          <p:cNvGrpSpPr/>
          <p:nvPr/>
        </p:nvGrpSpPr>
        <p:grpSpPr>
          <a:xfrm>
            <a:off x="3476667" y="1565734"/>
            <a:ext cx="2118187" cy="2118186"/>
            <a:chOff x="3088468" y="1538288"/>
            <a:chExt cx="2421982" cy="2421982"/>
          </a:xfrm>
        </p:grpSpPr>
        <p:sp>
          <p:nvSpPr>
            <p:cNvPr id="11" name="椭圆 10"/>
            <p:cNvSpPr/>
            <p:nvPr/>
          </p:nvSpPr>
          <p:spPr>
            <a:xfrm>
              <a:off x="4092352" y="2542172"/>
              <a:ext cx="414214" cy="414214"/>
            </a:xfrm>
            <a:prstGeom prst="ellipse">
              <a:avLst/>
            </a:prstGeom>
            <a:solidFill>
              <a:srgbClr val="00A1DA">
                <a:alpha val="50196"/>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Freeform 5"/>
            <p:cNvSpPr/>
            <p:nvPr/>
          </p:nvSpPr>
          <p:spPr bwMode="auto">
            <a:xfrm>
              <a:off x="4179774" y="1568040"/>
              <a:ext cx="241451" cy="1140650"/>
            </a:xfrm>
            <a:custGeom>
              <a:avLst/>
              <a:gdLst>
                <a:gd name="T0" fmla="*/ 228 w 232"/>
                <a:gd name="T1" fmla="*/ 456 h 1096"/>
                <a:gd name="T2" fmla="*/ 228 w 232"/>
                <a:gd name="T3" fmla="*/ 456 h 1096"/>
                <a:gd name="T4" fmla="*/ 206 w 232"/>
                <a:gd name="T5" fmla="*/ 250 h 1096"/>
                <a:gd name="T6" fmla="*/ 184 w 232"/>
                <a:gd name="T7" fmla="*/ 64 h 1096"/>
                <a:gd name="T8" fmla="*/ 184 w 232"/>
                <a:gd name="T9" fmla="*/ 64 h 1096"/>
                <a:gd name="T10" fmla="*/ 182 w 232"/>
                <a:gd name="T11" fmla="*/ 52 h 1096"/>
                <a:gd name="T12" fmla="*/ 178 w 232"/>
                <a:gd name="T13" fmla="*/ 40 h 1096"/>
                <a:gd name="T14" fmla="*/ 174 w 232"/>
                <a:gd name="T15" fmla="*/ 30 h 1096"/>
                <a:gd name="T16" fmla="*/ 166 w 232"/>
                <a:gd name="T17" fmla="*/ 20 h 1096"/>
                <a:gd name="T18" fmla="*/ 158 w 232"/>
                <a:gd name="T19" fmla="*/ 12 h 1096"/>
                <a:gd name="T20" fmla="*/ 146 w 232"/>
                <a:gd name="T21" fmla="*/ 6 h 1096"/>
                <a:gd name="T22" fmla="*/ 132 w 232"/>
                <a:gd name="T23" fmla="*/ 2 h 1096"/>
                <a:gd name="T24" fmla="*/ 116 w 232"/>
                <a:gd name="T25" fmla="*/ 0 h 1096"/>
                <a:gd name="T26" fmla="*/ 116 w 232"/>
                <a:gd name="T27" fmla="*/ 0 h 1096"/>
                <a:gd name="T28" fmla="*/ 100 w 232"/>
                <a:gd name="T29" fmla="*/ 2 h 1096"/>
                <a:gd name="T30" fmla="*/ 86 w 232"/>
                <a:gd name="T31" fmla="*/ 6 h 1096"/>
                <a:gd name="T32" fmla="*/ 76 w 232"/>
                <a:gd name="T33" fmla="*/ 12 h 1096"/>
                <a:gd name="T34" fmla="*/ 66 w 232"/>
                <a:gd name="T35" fmla="*/ 20 h 1096"/>
                <a:gd name="T36" fmla="*/ 60 w 232"/>
                <a:gd name="T37" fmla="*/ 30 h 1096"/>
                <a:gd name="T38" fmla="*/ 54 w 232"/>
                <a:gd name="T39" fmla="*/ 40 h 1096"/>
                <a:gd name="T40" fmla="*/ 50 w 232"/>
                <a:gd name="T41" fmla="*/ 52 h 1096"/>
                <a:gd name="T42" fmla="*/ 48 w 232"/>
                <a:gd name="T43" fmla="*/ 64 h 1096"/>
                <a:gd name="T44" fmla="*/ 48 w 232"/>
                <a:gd name="T45" fmla="*/ 64 h 1096"/>
                <a:gd name="T46" fmla="*/ 26 w 232"/>
                <a:gd name="T47" fmla="*/ 250 h 1096"/>
                <a:gd name="T48" fmla="*/ 4 w 232"/>
                <a:gd name="T49" fmla="*/ 456 h 1096"/>
                <a:gd name="T50" fmla="*/ 4 w 232"/>
                <a:gd name="T51" fmla="*/ 456 h 1096"/>
                <a:gd name="T52" fmla="*/ 0 w 232"/>
                <a:gd name="T53" fmla="*/ 498 h 1096"/>
                <a:gd name="T54" fmla="*/ 0 w 232"/>
                <a:gd name="T55" fmla="*/ 536 h 1096"/>
                <a:gd name="T56" fmla="*/ 4 w 232"/>
                <a:gd name="T57" fmla="*/ 576 h 1096"/>
                <a:gd name="T58" fmla="*/ 10 w 232"/>
                <a:gd name="T59" fmla="*/ 622 h 1096"/>
                <a:gd name="T60" fmla="*/ 10 w 232"/>
                <a:gd name="T61" fmla="*/ 622 h 1096"/>
                <a:gd name="T62" fmla="*/ 24 w 232"/>
                <a:gd name="T63" fmla="*/ 722 h 1096"/>
                <a:gd name="T64" fmla="*/ 44 w 232"/>
                <a:gd name="T65" fmla="*/ 884 h 1096"/>
                <a:gd name="T66" fmla="*/ 72 w 232"/>
                <a:gd name="T67" fmla="*/ 1096 h 1096"/>
                <a:gd name="T68" fmla="*/ 116 w 232"/>
                <a:gd name="T69" fmla="*/ 1096 h 1096"/>
                <a:gd name="T70" fmla="*/ 162 w 232"/>
                <a:gd name="T71" fmla="*/ 1096 h 1096"/>
                <a:gd name="T72" fmla="*/ 162 w 232"/>
                <a:gd name="T73" fmla="*/ 1096 h 1096"/>
                <a:gd name="T74" fmla="*/ 188 w 232"/>
                <a:gd name="T75" fmla="*/ 884 h 1096"/>
                <a:gd name="T76" fmla="*/ 208 w 232"/>
                <a:gd name="T77" fmla="*/ 722 h 1096"/>
                <a:gd name="T78" fmla="*/ 224 w 232"/>
                <a:gd name="T79" fmla="*/ 622 h 1096"/>
                <a:gd name="T80" fmla="*/ 224 w 232"/>
                <a:gd name="T81" fmla="*/ 622 h 1096"/>
                <a:gd name="T82" fmla="*/ 230 w 232"/>
                <a:gd name="T83" fmla="*/ 576 h 1096"/>
                <a:gd name="T84" fmla="*/ 232 w 232"/>
                <a:gd name="T85" fmla="*/ 536 h 1096"/>
                <a:gd name="T86" fmla="*/ 232 w 232"/>
                <a:gd name="T87" fmla="*/ 498 h 1096"/>
                <a:gd name="T88" fmla="*/ 228 w 232"/>
                <a:gd name="T89" fmla="*/ 456 h 1096"/>
                <a:gd name="T90" fmla="*/ 228 w 232"/>
                <a:gd name="T91" fmla="*/ 45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1096">
                  <a:moveTo>
                    <a:pt x="228" y="456"/>
                  </a:moveTo>
                  <a:lnTo>
                    <a:pt x="228" y="456"/>
                  </a:lnTo>
                  <a:lnTo>
                    <a:pt x="206" y="250"/>
                  </a:lnTo>
                  <a:lnTo>
                    <a:pt x="184" y="64"/>
                  </a:lnTo>
                  <a:lnTo>
                    <a:pt x="184" y="64"/>
                  </a:lnTo>
                  <a:lnTo>
                    <a:pt x="182" y="52"/>
                  </a:lnTo>
                  <a:lnTo>
                    <a:pt x="178" y="40"/>
                  </a:lnTo>
                  <a:lnTo>
                    <a:pt x="174" y="30"/>
                  </a:lnTo>
                  <a:lnTo>
                    <a:pt x="166" y="20"/>
                  </a:lnTo>
                  <a:lnTo>
                    <a:pt x="158" y="12"/>
                  </a:lnTo>
                  <a:lnTo>
                    <a:pt x="146" y="6"/>
                  </a:lnTo>
                  <a:lnTo>
                    <a:pt x="132" y="2"/>
                  </a:lnTo>
                  <a:lnTo>
                    <a:pt x="116" y="0"/>
                  </a:lnTo>
                  <a:lnTo>
                    <a:pt x="116" y="0"/>
                  </a:lnTo>
                  <a:lnTo>
                    <a:pt x="100" y="2"/>
                  </a:lnTo>
                  <a:lnTo>
                    <a:pt x="86" y="6"/>
                  </a:lnTo>
                  <a:lnTo>
                    <a:pt x="76" y="12"/>
                  </a:lnTo>
                  <a:lnTo>
                    <a:pt x="66" y="20"/>
                  </a:lnTo>
                  <a:lnTo>
                    <a:pt x="60" y="30"/>
                  </a:lnTo>
                  <a:lnTo>
                    <a:pt x="54" y="40"/>
                  </a:lnTo>
                  <a:lnTo>
                    <a:pt x="50" y="52"/>
                  </a:lnTo>
                  <a:lnTo>
                    <a:pt x="48" y="64"/>
                  </a:lnTo>
                  <a:lnTo>
                    <a:pt x="48" y="64"/>
                  </a:lnTo>
                  <a:lnTo>
                    <a:pt x="26" y="250"/>
                  </a:lnTo>
                  <a:lnTo>
                    <a:pt x="4" y="456"/>
                  </a:lnTo>
                  <a:lnTo>
                    <a:pt x="4" y="456"/>
                  </a:lnTo>
                  <a:lnTo>
                    <a:pt x="0" y="498"/>
                  </a:lnTo>
                  <a:lnTo>
                    <a:pt x="0" y="536"/>
                  </a:lnTo>
                  <a:lnTo>
                    <a:pt x="4" y="576"/>
                  </a:lnTo>
                  <a:lnTo>
                    <a:pt x="10" y="622"/>
                  </a:lnTo>
                  <a:lnTo>
                    <a:pt x="10" y="622"/>
                  </a:lnTo>
                  <a:lnTo>
                    <a:pt x="24" y="722"/>
                  </a:lnTo>
                  <a:lnTo>
                    <a:pt x="44" y="884"/>
                  </a:lnTo>
                  <a:lnTo>
                    <a:pt x="72" y="1096"/>
                  </a:lnTo>
                  <a:lnTo>
                    <a:pt x="116" y="1096"/>
                  </a:lnTo>
                  <a:lnTo>
                    <a:pt x="162" y="1096"/>
                  </a:lnTo>
                  <a:lnTo>
                    <a:pt x="162" y="1096"/>
                  </a:lnTo>
                  <a:lnTo>
                    <a:pt x="188" y="884"/>
                  </a:lnTo>
                  <a:lnTo>
                    <a:pt x="208" y="722"/>
                  </a:lnTo>
                  <a:lnTo>
                    <a:pt x="224" y="622"/>
                  </a:lnTo>
                  <a:lnTo>
                    <a:pt x="224" y="622"/>
                  </a:lnTo>
                  <a:lnTo>
                    <a:pt x="230" y="576"/>
                  </a:lnTo>
                  <a:lnTo>
                    <a:pt x="232" y="536"/>
                  </a:lnTo>
                  <a:lnTo>
                    <a:pt x="232" y="498"/>
                  </a:lnTo>
                  <a:lnTo>
                    <a:pt x="228" y="456"/>
                  </a:lnTo>
                  <a:lnTo>
                    <a:pt x="228" y="456"/>
                  </a:lnTo>
                  <a:close/>
                </a:path>
              </a:pathLst>
            </a:custGeom>
            <a:solidFill>
              <a:srgbClr val="00A1DA"/>
            </a:soli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3" name="Freeform 5"/>
            <p:cNvSpPr/>
            <p:nvPr/>
          </p:nvSpPr>
          <p:spPr bwMode="auto">
            <a:xfrm rot="7200000">
              <a:off x="4705498" y="2481474"/>
              <a:ext cx="241451" cy="1140650"/>
            </a:xfrm>
            <a:custGeom>
              <a:avLst/>
              <a:gdLst>
                <a:gd name="T0" fmla="*/ 228 w 232"/>
                <a:gd name="T1" fmla="*/ 456 h 1096"/>
                <a:gd name="T2" fmla="*/ 228 w 232"/>
                <a:gd name="T3" fmla="*/ 456 h 1096"/>
                <a:gd name="T4" fmla="*/ 206 w 232"/>
                <a:gd name="T5" fmla="*/ 250 h 1096"/>
                <a:gd name="T6" fmla="*/ 184 w 232"/>
                <a:gd name="T7" fmla="*/ 64 h 1096"/>
                <a:gd name="T8" fmla="*/ 184 w 232"/>
                <a:gd name="T9" fmla="*/ 64 h 1096"/>
                <a:gd name="T10" fmla="*/ 182 w 232"/>
                <a:gd name="T11" fmla="*/ 52 h 1096"/>
                <a:gd name="T12" fmla="*/ 178 w 232"/>
                <a:gd name="T13" fmla="*/ 40 h 1096"/>
                <a:gd name="T14" fmla="*/ 174 w 232"/>
                <a:gd name="T15" fmla="*/ 30 h 1096"/>
                <a:gd name="T16" fmla="*/ 166 w 232"/>
                <a:gd name="T17" fmla="*/ 20 h 1096"/>
                <a:gd name="T18" fmla="*/ 158 w 232"/>
                <a:gd name="T19" fmla="*/ 12 h 1096"/>
                <a:gd name="T20" fmla="*/ 146 w 232"/>
                <a:gd name="T21" fmla="*/ 6 h 1096"/>
                <a:gd name="T22" fmla="*/ 132 w 232"/>
                <a:gd name="T23" fmla="*/ 2 h 1096"/>
                <a:gd name="T24" fmla="*/ 116 w 232"/>
                <a:gd name="T25" fmla="*/ 0 h 1096"/>
                <a:gd name="T26" fmla="*/ 116 w 232"/>
                <a:gd name="T27" fmla="*/ 0 h 1096"/>
                <a:gd name="T28" fmla="*/ 100 w 232"/>
                <a:gd name="T29" fmla="*/ 2 h 1096"/>
                <a:gd name="T30" fmla="*/ 86 w 232"/>
                <a:gd name="T31" fmla="*/ 6 h 1096"/>
                <a:gd name="T32" fmla="*/ 76 w 232"/>
                <a:gd name="T33" fmla="*/ 12 h 1096"/>
                <a:gd name="T34" fmla="*/ 66 w 232"/>
                <a:gd name="T35" fmla="*/ 20 h 1096"/>
                <a:gd name="T36" fmla="*/ 60 w 232"/>
                <a:gd name="T37" fmla="*/ 30 h 1096"/>
                <a:gd name="T38" fmla="*/ 54 w 232"/>
                <a:gd name="T39" fmla="*/ 40 h 1096"/>
                <a:gd name="T40" fmla="*/ 50 w 232"/>
                <a:gd name="T41" fmla="*/ 52 h 1096"/>
                <a:gd name="T42" fmla="*/ 48 w 232"/>
                <a:gd name="T43" fmla="*/ 64 h 1096"/>
                <a:gd name="T44" fmla="*/ 48 w 232"/>
                <a:gd name="T45" fmla="*/ 64 h 1096"/>
                <a:gd name="T46" fmla="*/ 26 w 232"/>
                <a:gd name="T47" fmla="*/ 250 h 1096"/>
                <a:gd name="T48" fmla="*/ 4 w 232"/>
                <a:gd name="T49" fmla="*/ 456 h 1096"/>
                <a:gd name="T50" fmla="*/ 4 w 232"/>
                <a:gd name="T51" fmla="*/ 456 h 1096"/>
                <a:gd name="T52" fmla="*/ 0 w 232"/>
                <a:gd name="T53" fmla="*/ 498 h 1096"/>
                <a:gd name="T54" fmla="*/ 0 w 232"/>
                <a:gd name="T55" fmla="*/ 536 h 1096"/>
                <a:gd name="T56" fmla="*/ 4 w 232"/>
                <a:gd name="T57" fmla="*/ 576 h 1096"/>
                <a:gd name="T58" fmla="*/ 10 w 232"/>
                <a:gd name="T59" fmla="*/ 622 h 1096"/>
                <a:gd name="T60" fmla="*/ 10 w 232"/>
                <a:gd name="T61" fmla="*/ 622 h 1096"/>
                <a:gd name="T62" fmla="*/ 24 w 232"/>
                <a:gd name="T63" fmla="*/ 722 h 1096"/>
                <a:gd name="T64" fmla="*/ 44 w 232"/>
                <a:gd name="T65" fmla="*/ 884 h 1096"/>
                <a:gd name="T66" fmla="*/ 72 w 232"/>
                <a:gd name="T67" fmla="*/ 1096 h 1096"/>
                <a:gd name="T68" fmla="*/ 116 w 232"/>
                <a:gd name="T69" fmla="*/ 1096 h 1096"/>
                <a:gd name="T70" fmla="*/ 162 w 232"/>
                <a:gd name="T71" fmla="*/ 1096 h 1096"/>
                <a:gd name="T72" fmla="*/ 162 w 232"/>
                <a:gd name="T73" fmla="*/ 1096 h 1096"/>
                <a:gd name="T74" fmla="*/ 188 w 232"/>
                <a:gd name="T75" fmla="*/ 884 h 1096"/>
                <a:gd name="T76" fmla="*/ 208 w 232"/>
                <a:gd name="T77" fmla="*/ 722 h 1096"/>
                <a:gd name="T78" fmla="*/ 224 w 232"/>
                <a:gd name="T79" fmla="*/ 622 h 1096"/>
                <a:gd name="T80" fmla="*/ 224 w 232"/>
                <a:gd name="T81" fmla="*/ 622 h 1096"/>
                <a:gd name="T82" fmla="*/ 230 w 232"/>
                <a:gd name="T83" fmla="*/ 576 h 1096"/>
                <a:gd name="T84" fmla="*/ 232 w 232"/>
                <a:gd name="T85" fmla="*/ 536 h 1096"/>
                <a:gd name="T86" fmla="*/ 232 w 232"/>
                <a:gd name="T87" fmla="*/ 498 h 1096"/>
                <a:gd name="T88" fmla="*/ 228 w 232"/>
                <a:gd name="T89" fmla="*/ 456 h 1096"/>
                <a:gd name="T90" fmla="*/ 228 w 232"/>
                <a:gd name="T91" fmla="*/ 45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1096">
                  <a:moveTo>
                    <a:pt x="228" y="456"/>
                  </a:moveTo>
                  <a:lnTo>
                    <a:pt x="228" y="456"/>
                  </a:lnTo>
                  <a:lnTo>
                    <a:pt x="206" y="250"/>
                  </a:lnTo>
                  <a:lnTo>
                    <a:pt x="184" y="64"/>
                  </a:lnTo>
                  <a:lnTo>
                    <a:pt x="184" y="64"/>
                  </a:lnTo>
                  <a:lnTo>
                    <a:pt x="182" y="52"/>
                  </a:lnTo>
                  <a:lnTo>
                    <a:pt x="178" y="40"/>
                  </a:lnTo>
                  <a:lnTo>
                    <a:pt x="174" y="30"/>
                  </a:lnTo>
                  <a:lnTo>
                    <a:pt x="166" y="20"/>
                  </a:lnTo>
                  <a:lnTo>
                    <a:pt x="158" y="12"/>
                  </a:lnTo>
                  <a:lnTo>
                    <a:pt x="146" y="6"/>
                  </a:lnTo>
                  <a:lnTo>
                    <a:pt x="132" y="2"/>
                  </a:lnTo>
                  <a:lnTo>
                    <a:pt x="116" y="0"/>
                  </a:lnTo>
                  <a:lnTo>
                    <a:pt x="116" y="0"/>
                  </a:lnTo>
                  <a:lnTo>
                    <a:pt x="100" y="2"/>
                  </a:lnTo>
                  <a:lnTo>
                    <a:pt x="86" y="6"/>
                  </a:lnTo>
                  <a:lnTo>
                    <a:pt x="76" y="12"/>
                  </a:lnTo>
                  <a:lnTo>
                    <a:pt x="66" y="20"/>
                  </a:lnTo>
                  <a:lnTo>
                    <a:pt x="60" y="30"/>
                  </a:lnTo>
                  <a:lnTo>
                    <a:pt x="54" y="40"/>
                  </a:lnTo>
                  <a:lnTo>
                    <a:pt x="50" y="52"/>
                  </a:lnTo>
                  <a:lnTo>
                    <a:pt x="48" y="64"/>
                  </a:lnTo>
                  <a:lnTo>
                    <a:pt x="48" y="64"/>
                  </a:lnTo>
                  <a:lnTo>
                    <a:pt x="26" y="250"/>
                  </a:lnTo>
                  <a:lnTo>
                    <a:pt x="4" y="456"/>
                  </a:lnTo>
                  <a:lnTo>
                    <a:pt x="4" y="456"/>
                  </a:lnTo>
                  <a:lnTo>
                    <a:pt x="0" y="498"/>
                  </a:lnTo>
                  <a:lnTo>
                    <a:pt x="0" y="536"/>
                  </a:lnTo>
                  <a:lnTo>
                    <a:pt x="4" y="576"/>
                  </a:lnTo>
                  <a:lnTo>
                    <a:pt x="10" y="622"/>
                  </a:lnTo>
                  <a:lnTo>
                    <a:pt x="10" y="622"/>
                  </a:lnTo>
                  <a:lnTo>
                    <a:pt x="24" y="722"/>
                  </a:lnTo>
                  <a:lnTo>
                    <a:pt x="44" y="884"/>
                  </a:lnTo>
                  <a:lnTo>
                    <a:pt x="72" y="1096"/>
                  </a:lnTo>
                  <a:lnTo>
                    <a:pt x="116" y="1096"/>
                  </a:lnTo>
                  <a:lnTo>
                    <a:pt x="162" y="1096"/>
                  </a:lnTo>
                  <a:lnTo>
                    <a:pt x="162" y="1096"/>
                  </a:lnTo>
                  <a:lnTo>
                    <a:pt x="188" y="884"/>
                  </a:lnTo>
                  <a:lnTo>
                    <a:pt x="208" y="722"/>
                  </a:lnTo>
                  <a:lnTo>
                    <a:pt x="224" y="622"/>
                  </a:lnTo>
                  <a:lnTo>
                    <a:pt x="224" y="622"/>
                  </a:lnTo>
                  <a:lnTo>
                    <a:pt x="230" y="576"/>
                  </a:lnTo>
                  <a:lnTo>
                    <a:pt x="232" y="536"/>
                  </a:lnTo>
                  <a:lnTo>
                    <a:pt x="232" y="498"/>
                  </a:lnTo>
                  <a:lnTo>
                    <a:pt x="228" y="456"/>
                  </a:lnTo>
                  <a:lnTo>
                    <a:pt x="228" y="456"/>
                  </a:lnTo>
                  <a:close/>
                </a:path>
              </a:pathLst>
            </a:custGeom>
            <a:solidFill>
              <a:srgbClr val="00A1DA"/>
            </a:soli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4" name="Freeform 5"/>
            <p:cNvSpPr/>
            <p:nvPr/>
          </p:nvSpPr>
          <p:spPr bwMode="auto">
            <a:xfrm rot="14400000">
              <a:off x="3650561" y="2482407"/>
              <a:ext cx="241451" cy="1140650"/>
            </a:xfrm>
            <a:custGeom>
              <a:avLst/>
              <a:gdLst>
                <a:gd name="T0" fmla="*/ 228 w 232"/>
                <a:gd name="T1" fmla="*/ 456 h 1096"/>
                <a:gd name="T2" fmla="*/ 228 w 232"/>
                <a:gd name="T3" fmla="*/ 456 h 1096"/>
                <a:gd name="T4" fmla="*/ 206 w 232"/>
                <a:gd name="T5" fmla="*/ 250 h 1096"/>
                <a:gd name="T6" fmla="*/ 184 w 232"/>
                <a:gd name="T7" fmla="*/ 64 h 1096"/>
                <a:gd name="T8" fmla="*/ 184 w 232"/>
                <a:gd name="T9" fmla="*/ 64 h 1096"/>
                <a:gd name="T10" fmla="*/ 182 w 232"/>
                <a:gd name="T11" fmla="*/ 52 h 1096"/>
                <a:gd name="T12" fmla="*/ 178 w 232"/>
                <a:gd name="T13" fmla="*/ 40 h 1096"/>
                <a:gd name="T14" fmla="*/ 174 w 232"/>
                <a:gd name="T15" fmla="*/ 30 h 1096"/>
                <a:gd name="T16" fmla="*/ 166 w 232"/>
                <a:gd name="T17" fmla="*/ 20 h 1096"/>
                <a:gd name="T18" fmla="*/ 158 w 232"/>
                <a:gd name="T19" fmla="*/ 12 h 1096"/>
                <a:gd name="T20" fmla="*/ 146 w 232"/>
                <a:gd name="T21" fmla="*/ 6 h 1096"/>
                <a:gd name="T22" fmla="*/ 132 w 232"/>
                <a:gd name="T23" fmla="*/ 2 h 1096"/>
                <a:gd name="T24" fmla="*/ 116 w 232"/>
                <a:gd name="T25" fmla="*/ 0 h 1096"/>
                <a:gd name="T26" fmla="*/ 116 w 232"/>
                <a:gd name="T27" fmla="*/ 0 h 1096"/>
                <a:gd name="T28" fmla="*/ 100 w 232"/>
                <a:gd name="T29" fmla="*/ 2 h 1096"/>
                <a:gd name="T30" fmla="*/ 86 w 232"/>
                <a:gd name="T31" fmla="*/ 6 h 1096"/>
                <a:gd name="T32" fmla="*/ 76 w 232"/>
                <a:gd name="T33" fmla="*/ 12 h 1096"/>
                <a:gd name="T34" fmla="*/ 66 w 232"/>
                <a:gd name="T35" fmla="*/ 20 h 1096"/>
                <a:gd name="T36" fmla="*/ 60 w 232"/>
                <a:gd name="T37" fmla="*/ 30 h 1096"/>
                <a:gd name="T38" fmla="*/ 54 w 232"/>
                <a:gd name="T39" fmla="*/ 40 h 1096"/>
                <a:gd name="T40" fmla="*/ 50 w 232"/>
                <a:gd name="T41" fmla="*/ 52 h 1096"/>
                <a:gd name="T42" fmla="*/ 48 w 232"/>
                <a:gd name="T43" fmla="*/ 64 h 1096"/>
                <a:gd name="T44" fmla="*/ 48 w 232"/>
                <a:gd name="T45" fmla="*/ 64 h 1096"/>
                <a:gd name="T46" fmla="*/ 26 w 232"/>
                <a:gd name="T47" fmla="*/ 250 h 1096"/>
                <a:gd name="T48" fmla="*/ 4 w 232"/>
                <a:gd name="T49" fmla="*/ 456 h 1096"/>
                <a:gd name="T50" fmla="*/ 4 w 232"/>
                <a:gd name="T51" fmla="*/ 456 h 1096"/>
                <a:gd name="T52" fmla="*/ 0 w 232"/>
                <a:gd name="T53" fmla="*/ 498 h 1096"/>
                <a:gd name="T54" fmla="*/ 0 w 232"/>
                <a:gd name="T55" fmla="*/ 536 h 1096"/>
                <a:gd name="T56" fmla="*/ 4 w 232"/>
                <a:gd name="T57" fmla="*/ 576 h 1096"/>
                <a:gd name="T58" fmla="*/ 10 w 232"/>
                <a:gd name="T59" fmla="*/ 622 h 1096"/>
                <a:gd name="T60" fmla="*/ 10 w 232"/>
                <a:gd name="T61" fmla="*/ 622 h 1096"/>
                <a:gd name="T62" fmla="*/ 24 w 232"/>
                <a:gd name="T63" fmla="*/ 722 h 1096"/>
                <a:gd name="T64" fmla="*/ 44 w 232"/>
                <a:gd name="T65" fmla="*/ 884 h 1096"/>
                <a:gd name="T66" fmla="*/ 72 w 232"/>
                <a:gd name="T67" fmla="*/ 1096 h 1096"/>
                <a:gd name="T68" fmla="*/ 116 w 232"/>
                <a:gd name="T69" fmla="*/ 1096 h 1096"/>
                <a:gd name="T70" fmla="*/ 162 w 232"/>
                <a:gd name="T71" fmla="*/ 1096 h 1096"/>
                <a:gd name="T72" fmla="*/ 162 w 232"/>
                <a:gd name="T73" fmla="*/ 1096 h 1096"/>
                <a:gd name="T74" fmla="*/ 188 w 232"/>
                <a:gd name="T75" fmla="*/ 884 h 1096"/>
                <a:gd name="T76" fmla="*/ 208 w 232"/>
                <a:gd name="T77" fmla="*/ 722 h 1096"/>
                <a:gd name="T78" fmla="*/ 224 w 232"/>
                <a:gd name="T79" fmla="*/ 622 h 1096"/>
                <a:gd name="T80" fmla="*/ 224 w 232"/>
                <a:gd name="T81" fmla="*/ 622 h 1096"/>
                <a:gd name="T82" fmla="*/ 230 w 232"/>
                <a:gd name="T83" fmla="*/ 576 h 1096"/>
                <a:gd name="T84" fmla="*/ 232 w 232"/>
                <a:gd name="T85" fmla="*/ 536 h 1096"/>
                <a:gd name="T86" fmla="*/ 232 w 232"/>
                <a:gd name="T87" fmla="*/ 498 h 1096"/>
                <a:gd name="T88" fmla="*/ 228 w 232"/>
                <a:gd name="T89" fmla="*/ 456 h 1096"/>
                <a:gd name="T90" fmla="*/ 228 w 232"/>
                <a:gd name="T91" fmla="*/ 45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1096">
                  <a:moveTo>
                    <a:pt x="228" y="456"/>
                  </a:moveTo>
                  <a:lnTo>
                    <a:pt x="228" y="456"/>
                  </a:lnTo>
                  <a:lnTo>
                    <a:pt x="206" y="250"/>
                  </a:lnTo>
                  <a:lnTo>
                    <a:pt x="184" y="64"/>
                  </a:lnTo>
                  <a:lnTo>
                    <a:pt x="184" y="64"/>
                  </a:lnTo>
                  <a:lnTo>
                    <a:pt x="182" y="52"/>
                  </a:lnTo>
                  <a:lnTo>
                    <a:pt x="178" y="40"/>
                  </a:lnTo>
                  <a:lnTo>
                    <a:pt x="174" y="30"/>
                  </a:lnTo>
                  <a:lnTo>
                    <a:pt x="166" y="20"/>
                  </a:lnTo>
                  <a:lnTo>
                    <a:pt x="158" y="12"/>
                  </a:lnTo>
                  <a:lnTo>
                    <a:pt x="146" y="6"/>
                  </a:lnTo>
                  <a:lnTo>
                    <a:pt x="132" y="2"/>
                  </a:lnTo>
                  <a:lnTo>
                    <a:pt x="116" y="0"/>
                  </a:lnTo>
                  <a:lnTo>
                    <a:pt x="116" y="0"/>
                  </a:lnTo>
                  <a:lnTo>
                    <a:pt x="100" y="2"/>
                  </a:lnTo>
                  <a:lnTo>
                    <a:pt x="86" y="6"/>
                  </a:lnTo>
                  <a:lnTo>
                    <a:pt x="76" y="12"/>
                  </a:lnTo>
                  <a:lnTo>
                    <a:pt x="66" y="20"/>
                  </a:lnTo>
                  <a:lnTo>
                    <a:pt x="60" y="30"/>
                  </a:lnTo>
                  <a:lnTo>
                    <a:pt x="54" y="40"/>
                  </a:lnTo>
                  <a:lnTo>
                    <a:pt x="50" y="52"/>
                  </a:lnTo>
                  <a:lnTo>
                    <a:pt x="48" y="64"/>
                  </a:lnTo>
                  <a:lnTo>
                    <a:pt x="48" y="64"/>
                  </a:lnTo>
                  <a:lnTo>
                    <a:pt x="26" y="250"/>
                  </a:lnTo>
                  <a:lnTo>
                    <a:pt x="4" y="456"/>
                  </a:lnTo>
                  <a:lnTo>
                    <a:pt x="4" y="456"/>
                  </a:lnTo>
                  <a:lnTo>
                    <a:pt x="0" y="498"/>
                  </a:lnTo>
                  <a:lnTo>
                    <a:pt x="0" y="536"/>
                  </a:lnTo>
                  <a:lnTo>
                    <a:pt x="4" y="576"/>
                  </a:lnTo>
                  <a:lnTo>
                    <a:pt x="10" y="622"/>
                  </a:lnTo>
                  <a:lnTo>
                    <a:pt x="10" y="622"/>
                  </a:lnTo>
                  <a:lnTo>
                    <a:pt x="24" y="722"/>
                  </a:lnTo>
                  <a:lnTo>
                    <a:pt x="44" y="884"/>
                  </a:lnTo>
                  <a:lnTo>
                    <a:pt x="72" y="1096"/>
                  </a:lnTo>
                  <a:lnTo>
                    <a:pt x="116" y="1096"/>
                  </a:lnTo>
                  <a:lnTo>
                    <a:pt x="162" y="1096"/>
                  </a:lnTo>
                  <a:lnTo>
                    <a:pt x="162" y="1096"/>
                  </a:lnTo>
                  <a:lnTo>
                    <a:pt x="188" y="884"/>
                  </a:lnTo>
                  <a:lnTo>
                    <a:pt x="208" y="722"/>
                  </a:lnTo>
                  <a:lnTo>
                    <a:pt x="224" y="622"/>
                  </a:lnTo>
                  <a:lnTo>
                    <a:pt x="224" y="622"/>
                  </a:lnTo>
                  <a:lnTo>
                    <a:pt x="230" y="576"/>
                  </a:lnTo>
                  <a:lnTo>
                    <a:pt x="232" y="536"/>
                  </a:lnTo>
                  <a:lnTo>
                    <a:pt x="232" y="498"/>
                  </a:lnTo>
                  <a:lnTo>
                    <a:pt x="228" y="456"/>
                  </a:lnTo>
                  <a:lnTo>
                    <a:pt x="228" y="456"/>
                  </a:lnTo>
                  <a:close/>
                </a:path>
              </a:pathLst>
            </a:custGeom>
            <a:solidFill>
              <a:srgbClr val="00A1DA"/>
            </a:solidFill>
            <a:ln w="6350">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5" name="椭圆 14"/>
            <p:cNvSpPr/>
            <p:nvPr/>
          </p:nvSpPr>
          <p:spPr>
            <a:xfrm>
              <a:off x="4143599" y="2593419"/>
              <a:ext cx="311720" cy="311720"/>
            </a:xfrm>
            <a:prstGeom prst="ellipse">
              <a:avLst/>
            </a:prstGeom>
            <a:solidFill>
              <a:srgbClr val="00A1D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6" name="椭圆 15"/>
            <p:cNvSpPr/>
            <p:nvPr/>
          </p:nvSpPr>
          <p:spPr>
            <a:xfrm>
              <a:off x="3088468" y="1538288"/>
              <a:ext cx="2421982" cy="242198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7" name="矩形 16"/>
          <p:cNvSpPr/>
          <p:nvPr/>
        </p:nvSpPr>
        <p:spPr>
          <a:xfrm>
            <a:off x="469999" y="1745787"/>
            <a:ext cx="2325089" cy="1089660"/>
          </a:xfrm>
          <a:prstGeom prst="rect">
            <a:avLst/>
          </a:prstGeom>
        </p:spPr>
        <p:txBody>
          <a:bodyPr wrap="square">
            <a:spAutoFit/>
          </a:bodyPr>
          <a:lstStyle/>
          <a:p>
            <a:pPr algn="ct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微灌技术</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3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微灌将水和肥料浇在作物的根部，它比喷灌更省水、省肥。当前在我国推广的主要型式有微喷灌、滴灌、膜下滴灌和渗灌等。随着产品国产化和价格的降低，微灌发展迅速，每年新增微灌面积在50万亩以上。</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69999" y="3003452"/>
            <a:ext cx="2325089" cy="1089660"/>
          </a:xfrm>
          <a:prstGeom prst="rect">
            <a:avLst/>
          </a:prstGeom>
        </p:spPr>
        <p:txBody>
          <a:bodyPr wrap="square">
            <a:spAutoFit/>
          </a:bodyPr>
          <a:lstStyle/>
          <a:p>
            <a:pPr algn="ct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集雨节灌技术</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3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修建集雨场，将雨水集中到小水窖、小水池等小、微型水利工程，再利用滴灌、膜下滴灌等高效节水技术进行灌溉。集雨节灌工程可以使干旱缺水地区群众同平原地区一样发展“二高一优”农业，走上脱贫致富之路。</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381750" y="1745787"/>
            <a:ext cx="2376008" cy="929640"/>
          </a:xfrm>
          <a:prstGeom prst="rect">
            <a:avLst/>
          </a:prstGeom>
        </p:spPr>
        <p:txBody>
          <a:bodyPr wrap="square">
            <a:spAutoFit/>
          </a:bodyPr>
          <a:lstStyle/>
          <a:p>
            <a:pPr algn="ct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水稻控制灌溉技术</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采取“薄、浅、湿、晒”的方式进行灌溉。这项技术只是改变灌水习惯，每亩可以节水100立方米，增产稻谷25公斤，效益显著，近年来已在全国水稻产区推广了6000万亩。</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381750" y="3003452"/>
            <a:ext cx="2376008" cy="1089660"/>
          </a:xfrm>
          <a:prstGeom prst="rect">
            <a:avLst/>
          </a:prstGeom>
        </p:spPr>
        <p:txBody>
          <a:bodyPr wrap="square">
            <a:spAutoFit/>
          </a:bodyPr>
          <a:lstStyle/>
          <a:p>
            <a:pPr algn="ct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“坐水种”技术</a:t>
            </a:r>
            <a:endParaRPr lang="zh-CN" altLang="en-US" sz="1000" b="1" dirty="0" smtClean="0">
              <a:solidFill>
                <a:srgbClr val="C00000"/>
              </a:solidFill>
              <a:latin typeface="微软雅黑" panose="020B0503020204020204" pitchFamily="34" charset="-122"/>
              <a:ea typeface="微软雅黑" panose="020B0503020204020204" pitchFamily="34" charset="-122"/>
            </a:endParaRPr>
          </a:p>
          <a:p>
            <a:pPr>
              <a:lnSpc>
                <a:spcPct val="13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采用机械或用水箱、水袋拉水，在播种时进行点灌，俗称“坐水种”。这种方法投资少、简单易行。播种时每亩用水量仅5-10方，干旱年份可增产60%-70%。近几年全国坐水种面积每年约为5000-7000万亩。</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8" presetClass="emph" presetSubtype="0" fill="hold" nodeType="withEffect">
                                  <p:stCondLst>
                                    <p:cond delay="0"/>
                                  </p:stCondLst>
                                  <p:childTnLst>
                                    <p:animRot by="-43200000">
                                      <p:cBhvr>
                                        <p:cTn id="16" dur="2500" fill="hold"/>
                                        <p:tgtEl>
                                          <p:spTgt spid="10"/>
                                        </p:tgtEl>
                                        <p:attrNameLst>
                                          <p:attrName>r</p:attrName>
                                        </p:attrNameLst>
                                      </p:cBhvr>
                                    </p:animRot>
                                  </p:childTnLst>
                                </p:cTn>
                              </p:par>
                              <p:par>
                                <p:cTn id="17" presetID="22" presetClass="entr" presetSubtype="1"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4" fill="hold" grpId="0" nodeType="withEffect">
                                  <p:stCondLst>
                                    <p:cond delay="100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2" fill="hold" grpId="0" nodeType="withEffect">
                                  <p:stCondLst>
                                    <p:cond delay="150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1" fill="hold" grpId="0" nodeType="withEffect">
                                  <p:stCondLst>
                                    <p:cond delay="20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300" fill="hold"/>
                                        <p:tgtEl>
                                          <p:spTgt spid="17"/>
                                        </p:tgtEl>
                                        <p:attrNameLst>
                                          <p:attrName>ppt_x</p:attrName>
                                        </p:attrNameLst>
                                      </p:cBhvr>
                                      <p:tavLst>
                                        <p:tav tm="0">
                                          <p:val>
                                            <p:strVal val="0-#ppt_w/2"/>
                                          </p:val>
                                        </p:tav>
                                        <p:tav tm="100000">
                                          <p:val>
                                            <p:strVal val="#ppt_x"/>
                                          </p:val>
                                        </p:tav>
                                      </p:tavLst>
                                    </p:anim>
                                    <p:anim calcmode="lin" valueType="num">
                                      <p:cBhvr additive="base">
                                        <p:cTn id="33" dur="3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300" fill="hold"/>
                                        <p:tgtEl>
                                          <p:spTgt spid="18"/>
                                        </p:tgtEl>
                                        <p:attrNameLst>
                                          <p:attrName>ppt_x</p:attrName>
                                        </p:attrNameLst>
                                      </p:cBhvr>
                                      <p:tavLst>
                                        <p:tav tm="0">
                                          <p:val>
                                            <p:strVal val="0-#ppt_w/2"/>
                                          </p:val>
                                        </p:tav>
                                        <p:tav tm="100000">
                                          <p:val>
                                            <p:strVal val="#ppt_x"/>
                                          </p:val>
                                        </p:tav>
                                      </p:tavLst>
                                    </p:anim>
                                    <p:anim calcmode="lin" valueType="num">
                                      <p:cBhvr additive="base">
                                        <p:cTn id="38" dur="3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300" fill="hold"/>
                                        <p:tgtEl>
                                          <p:spTgt spid="19"/>
                                        </p:tgtEl>
                                        <p:attrNameLst>
                                          <p:attrName>ppt_x</p:attrName>
                                        </p:attrNameLst>
                                      </p:cBhvr>
                                      <p:tavLst>
                                        <p:tav tm="0">
                                          <p:val>
                                            <p:strVal val="1+#ppt_w/2"/>
                                          </p:val>
                                        </p:tav>
                                        <p:tav tm="100000">
                                          <p:val>
                                            <p:strVal val="#ppt_x"/>
                                          </p:val>
                                        </p:tav>
                                      </p:tavLst>
                                    </p:anim>
                                    <p:anim calcmode="lin" valueType="num">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300" fill="hold"/>
                                        <p:tgtEl>
                                          <p:spTgt spid="20"/>
                                        </p:tgtEl>
                                        <p:attrNameLst>
                                          <p:attrName>ppt_x</p:attrName>
                                        </p:attrNameLst>
                                      </p:cBhvr>
                                      <p:tavLst>
                                        <p:tav tm="0">
                                          <p:val>
                                            <p:strVal val="1+#ppt_w/2"/>
                                          </p:val>
                                        </p:tav>
                                        <p:tav tm="100000">
                                          <p:val>
                                            <p:strVal val="#ppt_x"/>
                                          </p:val>
                                        </p:tav>
                                      </p:tavLst>
                                    </p:anim>
                                    <p:anim calcmode="lin" valueType="num">
                                      <p:cBhvr additive="base">
                                        <p:cTn id="48"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7" grpId="0"/>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99385" y="544195"/>
            <a:ext cx="3904615"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rPr>
              <a:t>创新节水科技新理念（</a:t>
            </a:r>
            <a:r>
              <a:rPr lang="zh-CN" altLang="en-US" sz="1800" dirty="0" smtClean="0">
                <a:solidFill>
                  <a:schemeClr val="accent1">
                    <a:lumMod val="75000"/>
                  </a:schemeClr>
                </a:solidFill>
                <a:latin typeface="黑体" panose="02010609060101010101" charset="-122"/>
                <a:ea typeface="黑体" panose="02010609060101010101" charset="-122"/>
              </a:rPr>
              <a:t>一）</a:t>
            </a:r>
            <a:endParaRPr lang="zh-CN" altLang="en-US" sz="1800" dirty="0" smtClean="0">
              <a:solidFill>
                <a:schemeClr val="accent1">
                  <a:lumMod val="75000"/>
                </a:schemeClr>
              </a:solidFill>
              <a:latin typeface="黑体" panose="02010609060101010101" charset="-122"/>
              <a:ea typeface="黑体" panose="02010609060101010101" charset="-122"/>
            </a:endParaRPr>
          </a:p>
        </p:txBody>
      </p:sp>
      <p:sp>
        <p:nvSpPr>
          <p:cNvPr id="21" name="前凸带形 20"/>
          <p:cNvSpPr/>
          <p:nvPr>
            <p:custDataLst>
              <p:tags r:id="rId1"/>
            </p:custDataLst>
          </p:nvPr>
        </p:nvSpPr>
        <p:spPr>
          <a:xfrm>
            <a:off x="595514" y="2602947"/>
            <a:ext cx="1642776" cy="367275"/>
          </a:xfrm>
          <a:prstGeom prst="ribbon">
            <a:avLst>
              <a:gd name="adj1" fmla="val 33333"/>
              <a:gd name="adj2" fmla="val 72835"/>
            </a:avLst>
          </a:prstGeom>
          <a:solidFill>
            <a:srgbClr val="00A1D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custDataLst>
              <p:tags r:id="rId2"/>
            </p:custDataLst>
          </p:nvPr>
        </p:nvSpPr>
        <p:spPr>
          <a:xfrm>
            <a:off x="435836" y="3110271"/>
            <a:ext cx="1962132" cy="1090295"/>
          </a:xfrm>
          <a:prstGeom prst="rect">
            <a:avLst/>
          </a:prstGeom>
        </p:spPr>
        <p:txBody>
          <a:bodyPr wrap="square">
            <a:spAutoFit/>
          </a:bodyPr>
          <a:lstStyle/>
          <a:p>
            <a:pPr algn="ctr">
              <a:lnSpc>
                <a:spcPct val="120000"/>
              </a:lnSpc>
              <a:spcBef>
                <a:spcPts val="600"/>
              </a:spcBef>
            </a:pP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000" b="1" dirty="0" smtClean="0">
                <a:solidFill>
                  <a:srgbClr val="C00000"/>
                </a:solidFill>
                <a:latin typeface="微软雅黑" panose="020B0503020204020204" pitchFamily="34" charset="-122"/>
                <a:ea typeface="微软雅黑" panose="020B0503020204020204" pitchFamily="34" charset="-122"/>
              </a:rPr>
              <a:t>可怜的小鱼盆</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spcBef>
                <a:spcPts val="600"/>
              </a:spcBef>
            </a:pP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可怜的小鱼盆里有一个传统的鱼缸形状。使用时，碗中的水位逐渐下降（但实际上并没有排出）：一旦水停止运行， 它会回到同一水平。水龙头的水也是纯净的，因为它的管道不连接到碗。</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前凸带形 37"/>
          <p:cNvSpPr/>
          <p:nvPr>
            <p:custDataLst>
              <p:tags r:id="rId3"/>
            </p:custDataLst>
          </p:nvPr>
        </p:nvSpPr>
        <p:spPr>
          <a:xfrm>
            <a:off x="2698913" y="2602947"/>
            <a:ext cx="1642776" cy="367275"/>
          </a:xfrm>
          <a:prstGeom prst="ribbon">
            <a:avLst>
              <a:gd name="adj1" fmla="val 33333"/>
              <a:gd name="adj2" fmla="val 72835"/>
            </a:avLst>
          </a:prstGeom>
          <a:solidFill>
            <a:srgbClr val="00A1D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custDataLst>
              <p:tags r:id="rId4"/>
            </p:custDataLst>
          </p:nvPr>
        </p:nvSpPr>
        <p:spPr>
          <a:xfrm>
            <a:off x="2539235" y="3110271"/>
            <a:ext cx="1962132" cy="1090295"/>
          </a:xfrm>
          <a:prstGeom prst="rect">
            <a:avLst/>
          </a:prstGeom>
        </p:spPr>
        <p:txBody>
          <a:bodyPr wrap="square">
            <a:spAutoFit/>
          </a:bodyPr>
          <a:lstStyle/>
          <a:p>
            <a:pPr algn="ctr">
              <a:lnSpc>
                <a:spcPct val="120000"/>
              </a:lnSpc>
              <a:spcBef>
                <a:spcPts val="600"/>
              </a:spcBef>
            </a:pPr>
            <a:r>
              <a:rPr lang="zh-CN" altLang="en-US" sz="1000" b="1" dirty="0" smtClean="0">
                <a:solidFill>
                  <a:srgbClr val="C00000"/>
                </a:solidFill>
                <a:latin typeface="微软雅黑" panose="020B0503020204020204" pitchFamily="34" charset="-122"/>
                <a:ea typeface="微软雅黑" panose="020B0503020204020204" pitchFamily="34" charset="-122"/>
              </a:rPr>
              <a:t>W+W 水槽/厕所组合</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spcBef>
                <a:spcPts val="600"/>
              </a:spcBef>
            </a:pP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一个漂亮的自足灰色水系统，能够减少用水高达25%，相比之下，一个标准的6/3升双冲水马桶。这是一个更时尚和优雅的解决方案，现有的水槽到厕所灰水系统。</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前凸带形 54"/>
          <p:cNvSpPr/>
          <p:nvPr>
            <p:custDataLst>
              <p:tags r:id="rId5"/>
            </p:custDataLst>
          </p:nvPr>
        </p:nvSpPr>
        <p:spPr>
          <a:xfrm>
            <a:off x="4802312" y="2602947"/>
            <a:ext cx="1642776" cy="367275"/>
          </a:xfrm>
          <a:prstGeom prst="ribbon">
            <a:avLst>
              <a:gd name="adj1" fmla="val 33333"/>
              <a:gd name="adj2" fmla="val 72835"/>
            </a:avLst>
          </a:prstGeom>
          <a:solidFill>
            <a:srgbClr val="00A1D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custDataLst>
              <p:tags r:id="rId6"/>
            </p:custDataLst>
          </p:nvPr>
        </p:nvSpPr>
        <p:spPr>
          <a:xfrm>
            <a:off x="4642634" y="3110271"/>
            <a:ext cx="1962132" cy="1090295"/>
          </a:xfrm>
          <a:prstGeom prst="rect">
            <a:avLst/>
          </a:prstGeom>
        </p:spPr>
        <p:txBody>
          <a:bodyPr wrap="square">
            <a:spAutoFit/>
          </a:bodyPr>
          <a:lstStyle/>
          <a:p>
            <a:pPr algn="ctr">
              <a:lnSpc>
                <a:spcPct val="120000"/>
              </a:lnSpc>
              <a:spcBef>
                <a:spcPts val="600"/>
              </a:spcBef>
            </a:pPr>
            <a:r>
              <a:rPr lang="zh-CN" altLang="en-US" sz="1000" b="1" dirty="0" smtClean="0">
                <a:solidFill>
                  <a:srgbClr val="C00000"/>
                </a:solidFill>
                <a:latin typeface="微软雅黑" panose="020B0503020204020204" pitchFamily="34" charset="-122"/>
                <a:ea typeface="微软雅黑" panose="020B0503020204020204" pitchFamily="34" charset="-122"/>
              </a:rPr>
              <a:t>生态滴淋浴</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spcBef>
                <a:spcPts val="600"/>
              </a:spcBef>
            </a:pP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通过视觉方式提醒你用水量，而这个只是给你更直接的触觉</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让你站得不舒服。同心圆在不使用时相当美妙。然而，淋浴很长一段时间后，他们将上升，迫使你停止淋浴，节约用水。</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2" name="前凸带形 71"/>
          <p:cNvSpPr/>
          <p:nvPr>
            <p:custDataLst>
              <p:tags r:id="rId7"/>
            </p:custDataLst>
          </p:nvPr>
        </p:nvSpPr>
        <p:spPr>
          <a:xfrm>
            <a:off x="6905710" y="2602947"/>
            <a:ext cx="1642776" cy="367275"/>
          </a:xfrm>
          <a:prstGeom prst="ribbon">
            <a:avLst>
              <a:gd name="adj1" fmla="val 33333"/>
              <a:gd name="adj2" fmla="val 72835"/>
            </a:avLst>
          </a:prstGeom>
          <a:solidFill>
            <a:srgbClr val="00A1D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custDataLst>
              <p:tags r:id="rId8"/>
            </p:custDataLst>
          </p:nvPr>
        </p:nvSpPr>
        <p:spPr>
          <a:xfrm>
            <a:off x="6746032" y="3110271"/>
            <a:ext cx="1962132" cy="1090295"/>
          </a:xfrm>
          <a:prstGeom prst="rect">
            <a:avLst/>
          </a:prstGeom>
        </p:spPr>
        <p:txBody>
          <a:bodyPr wrap="square">
            <a:spAutoFit/>
          </a:bodyPr>
          <a:lstStyle/>
          <a:p>
            <a:pPr algn="ctr">
              <a:lnSpc>
                <a:spcPct val="120000"/>
              </a:lnSpc>
              <a:spcBef>
                <a:spcPts val="600"/>
              </a:spcBef>
            </a:pPr>
            <a:r>
              <a:rPr lang="zh-CN" altLang="en-US" sz="1000" b="1" dirty="0" smtClean="0">
                <a:solidFill>
                  <a:srgbClr val="C00000"/>
                </a:solidFill>
                <a:latin typeface="微软雅黑" panose="020B0503020204020204" pitchFamily="34" charset="-122"/>
                <a:ea typeface="微软雅黑" panose="020B0503020204020204" pitchFamily="34" charset="-122"/>
              </a:rPr>
              <a:t>尿素和水槽组合</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spcBef>
                <a:spcPts val="600"/>
              </a:spcBef>
            </a:pP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生态尿素设计用于洗手的水冲洗尿液。通过这个过程，我们不必使用小便池后两次用水。此外，它通过优化材料降低建立成本。小便池的上部空间由玻璃制成，有助于为用户确保清晰的视图。</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descr="035cb514108c748e76ee7af3437069e7"/>
          <p:cNvPicPr>
            <a:picLocks noChangeAspect="1"/>
          </p:cNvPicPr>
          <p:nvPr/>
        </p:nvPicPr>
        <p:blipFill>
          <a:blip r:embed="rId9"/>
          <a:stretch>
            <a:fillRect/>
          </a:stretch>
        </p:blipFill>
        <p:spPr>
          <a:xfrm>
            <a:off x="567690" y="1236980"/>
            <a:ext cx="1670685" cy="1226185"/>
          </a:xfrm>
          <a:prstGeom prst="rect">
            <a:avLst/>
          </a:prstGeom>
        </p:spPr>
      </p:pic>
      <p:pic>
        <p:nvPicPr>
          <p:cNvPr id="74" name="图片 73" descr="48ea89e23249f9dde42893c31f9c3345"/>
          <p:cNvPicPr>
            <a:picLocks noChangeAspect="1"/>
          </p:cNvPicPr>
          <p:nvPr/>
        </p:nvPicPr>
        <p:blipFill>
          <a:blip r:embed="rId10"/>
          <a:stretch>
            <a:fillRect/>
          </a:stretch>
        </p:blipFill>
        <p:spPr>
          <a:xfrm>
            <a:off x="2698750" y="1421130"/>
            <a:ext cx="1642745" cy="916305"/>
          </a:xfrm>
          <a:prstGeom prst="rect">
            <a:avLst/>
          </a:prstGeom>
        </p:spPr>
      </p:pic>
      <p:pic>
        <p:nvPicPr>
          <p:cNvPr id="76" name="图片 75" descr="163474cf26833c48c40cd3bf93b07bd8"/>
          <p:cNvPicPr>
            <a:picLocks noChangeAspect="1"/>
          </p:cNvPicPr>
          <p:nvPr/>
        </p:nvPicPr>
        <p:blipFill>
          <a:blip r:embed="rId11"/>
          <a:stretch>
            <a:fillRect/>
          </a:stretch>
        </p:blipFill>
        <p:spPr>
          <a:xfrm>
            <a:off x="4753610" y="1421130"/>
            <a:ext cx="1691640" cy="916940"/>
          </a:xfrm>
          <a:prstGeom prst="rect">
            <a:avLst/>
          </a:prstGeom>
        </p:spPr>
      </p:pic>
      <p:pic>
        <p:nvPicPr>
          <p:cNvPr id="77" name="图片 76" descr="3691caacc61d35a885405d85f87f0a03"/>
          <p:cNvPicPr>
            <a:picLocks noChangeAspect="1"/>
          </p:cNvPicPr>
          <p:nvPr/>
        </p:nvPicPr>
        <p:blipFill>
          <a:blip r:embed="rId12"/>
          <a:stretch>
            <a:fillRect/>
          </a:stretch>
        </p:blipFill>
        <p:spPr>
          <a:xfrm>
            <a:off x="6876415" y="1242695"/>
            <a:ext cx="1670050" cy="1220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anim calcmode="lin" valueType="num">
                                      <p:cBhvr>
                                        <p:cTn id="30" dur="500" fill="hold"/>
                                        <p:tgtEl>
                                          <p:spTgt spid="55"/>
                                        </p:tgtEl>
                                        <p:attrNameLst>
                                          <p:attrName>ppt_x</p:attrName>
                                        </p:attrNameLst>
                                      </p:cBhvr>
                                      <p:tavLst>
                                        <p:tav tm="0">
                                          <p:val>
                                            <p:strVal val="#ppt_x"/>
                                          </p:val>
                                        </p:tav>
                                        <p:tav tm="100000">
                                          <p:val>
                                            <p:strVal val="#ppt_x"/>
                                          </p:val>
                                        </p:tav>
                                      </p:tavLst>
                                    </p:anim>
                                    <p:anim calcmode="lin" valueType="num">
                                      <p:cBhvr>
                                        <p:cTn id="31" dur="500" fill="hold"/>
                                        <p:tgtEl>
                                          <p:spTgt spid="55"/>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anim calcmode="lin" valueType="num">
                                      <p:cBhvr>
                                        <p:cTn id="39" dur="500" fill="hold"/>
                                        <p:tgtEl>
                                          <p:spTgt spid="72"/>
                                        </p:tgtEl>
                                        <p:attrNameLst>
                                          <p:attrName>ppt_x</p:attrName>
                                        </p:attrNameLst>
                                      </p:cBhvr>
                                      <p:tavLst>
                                        <p:tav tm="0">
                                          <p:val>
                                            <p:strVal val="#ppt_x"/>
                                          </p:val>
                                        </p:tav>
                                        <p:tav tm="100000">
                                          <p:val>
                                            <p:strVal val="#ppt_x"/>
                                          </p:val>
                                        </p:tav>
                                      </p:tavLst>
                                    </p:anim>
                                    <p:anim calcmode="lin" valueType="num">
                                      <p:cBhvr>
                                        <p:cTn id="40" dur="5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p:bldP spid="38" grpId="0" animBg="1"/>
      <p:bldP spid="39" grpId="0"/>
      <p:bldP spid="55" grpId="0" animBg="1"/>
      <p:bldP spid="56" grpId="0"/>
      <p:bldP spid="72"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0273"/>
            <a:ext cx="9144000" cy="20726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636695"/>
            <a:ext cx="5173248" cy="272276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4019269"/>
            <a:ext cx="1110414" cy="72222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4194323"/>
            <a:ext cx="1123622" cy="64014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921" y="195634"/>
            <a:ext cx="1933148" cy="1933148"/>
          </a:xfrm>
          <a:prstGeom prst="rect">
            <a:avLst/>
          </a:prstGeom>
        </p:spPr>
      </p:pic>
      <p:sp>
        <p:nvSpPr>
          <p:cNvPr id="10" name="矩形 9"/>
          <p:cNvSpPr>
            <a:spLocks noChangeArrowheads="1"/>
          </p:cNvSpPr>
          <p:nvPr/>
        </p:nvSpPr>
        <p:spPr bwMode="auto">
          <a:xfrm>
            <a:off x="4190340" y="937787"/>
            <a:ext cx="378309" cy="44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500"/>
              </a:lnSpc>
            </a:pPr>
            <a:r>
              <a:rPr lang="en-US" altLang="zh-CN" sz="2400" b="1" dirty="0" smtClean="0">
                <a:solidFill>
                  <a:srgbClr val="0070C0"/>
                </a:solidFill>
                <a:latin typeface="微软雅黑" panose="020B0503020204020204" pitchFamily="34" charset="-122"/>
                <a:ea typeface="微软雅黑" panose="020B0503020204020204" pitchFamily="34" charset="-122"/>
              </a:rPr>
              <a:t>01</a:t>
            </a:r>
            <a:endParaRPr lang="en-US" altLang="zh-CN" sz="2400" b="1" dirty="0" smtClean="0">
              <a:solidFill>
                <a:srgbClr val="0070C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80610" y="2053190"/>
            <a:ext cx="4420406" cy="583565"/>
          </a:xfrm>
          <a:prstGeom prst="rect">
            <a:avLst/>
          </a:prstGeom>
          <a:noFill/>
        </p:spPr>
        <p:txBody>
          <a:bodyPr wrap="square" rtlCol="0">
            <a:spAutoFit/>
          </a:bodyPr>
          <a:lstStyle/>
          <a:p>
            <a:pPr algn="ctr"/>
            <a:r>
              <a:rPr lang="zh-CN" altLang="en-US" sz="3200" b="1" dirty="0" smtClean="0">
                <a:solidFill>
                  <a:srgbClr val="0070C0"/>
                </a:solidFill>
                <a:latin typeface="微软雅黑" panose="020B0503020204020204" pitchFamily="34" charset="-122"/>
                <a:ea typeface="微软雅黑" panose="020B0503020204020204" pitchFamily="34" charset="-122"/>
              </a:rPr>
              <a:t>听</a:t>
            </a:r>
            <a:r>
              <a:rPr lang="en-US" altLang="zh-CN" sz="3200" b="1" dirty="0" smtClean="0">
                <a:solidFill>
                  <a:srgbClr val="0070C0"/>
                </a:solidFill>
                <a:latin typeface="微软雅黑" panose="020B0503020204020204" pitchFamily="34" charset="-122"/>
                <a:ea typeface="微软雅黑" panose="020B0503020204020204" pitchFamily="34" charset="-122"/>
              </a:rPr>
              <a:t>-</a:t>
            </a:r>
            <a:r>
              <a:rPr lang="zh-CN" altLang="en-US" sz="3200" b="1" dirty="0" smtClean="0">
                <a:solidFill>
                  <a:srgbClr val="0070C0"/>
                </a:solidFill>
                <a:latin typeface="微软雅黑" panose="020B0503020204020204" pitchFamily="34" charset="-122"/>
                <a:ea typeface="微软雅黑" panose="020B0503020204020204" pitchFamily="34" charset="-122"/>
              </a:rPr>
              <a:t>总书记节水指示</a:t>
            </a:r>
            <a:endParaRPr lang="zh-CN" altLang="en-US" sz="3200" b="1" dirty="0" smtClean="0">
              <a:solidFill>
                <a:srgbClr val="0070C0"/>
              </a:solidFill>
              <a:latin typeface="微软雅黑" panose="020B0503020204020204" pitchFamily="34" charset="-122"/>
              <a:ea typeface="微软雅黑" panose="020B0503020204020204" pitchFamily="34" charset="-122"/>
            </a:endParaRPr>
          </a:p>
        </p:txBody>
      </p:sp>
      <p:sp>
        <p:nvSpPr>
          <p:cNvPr id="12" name="文本框 11"/>
          <p:cNvSpPr txBox="1"/>
          <p:nvPr/>
        </p:nvSpPr>
        <p:spPr bwMode="auto">
          <a:xfrm>
            <a:off x="963295" y="2936240"/>
            <a:ext cx="1608455" cy="46037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rPr>
              <a:t>节水优先</a:t>
            </a:r>
            <a:endPar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bwMode="auto">
          <a:xfrm>
            <a:off x="2807335" y="2936240"/>
            <a:ext cx="1545590" cy="46037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rPr>
              <a:t>空间均衡</a:t>
            </a:r>
            <a:endPar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bwMode="auto">
          <a:xfrm>
            <a:off x="4791075" y="2936240"/>
            <a:ext cx="1372870" cy="46037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rPr>
              <a:t>系统治理</a:t>
            </a:r>
            <a:endPar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bwMode="auto">
          <a:xfrm>
            <a:off x="6736080" y="2936240"/>
            <a:ext cx="1280795" cy="46037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rPr>
              <a:t>两手发力</a:t>
            </a:r>
            <a:endParaRPr lang="zh-CN" altLang="en-US" sz="16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0" name="图片 99"/>
          <p:cNvPicPr/>
          <p:nvPr/>
        </p:nvPicPr>
        <p:blipFill>
          <a:blip r:embed="rId7"/>
          <a:stretch>
            <a:fillRect/>
          </a:stretch>
        </p:blipFill>
        <p:spPr>
          <a:xfrm>
            <a:off x="6854825" y="467995"/>
            <a:ext cx="1737360" cy="152019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8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500"/>
                                        <p:tgtEl>
                                          <p:spTgt spid="6"/>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8"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par>
                          <p:cTn id="27" fill="hold">
                            <p:stCondLst>
                              <p:cond delay="5500"/>
                            </p:stCondLst>
                            <p:childTnLst>
                              <p:par>
                                <p:cTn id="28" presetID="1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 presetClass="entr" presetSubtype="4" decel="100000" fill="hold" grpId="0" nodeType="withEffect">
                                  <p:stCondLst>
                                    <p:cond delay="11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ppt_x"/>
                                          </p:val>
                                        </p:tav>
                                        <p:tav tm="100000">
                                          <p:val>
                                            <p:strVal val="#ppt_x"/>
                                          </p:val>
                                        </p:tav>
                                      </p:tavLst>
                                    </p:anim>
                                    <p:anim calcmode="lin" valueType="num">
                                      <p:cBhvr additive="base">
                                        <p:cTn id="39" dur="10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11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1000" fill="hold"/>
                                        <p:tgtEl>
                                          <p:spTgt spid="16"/>
                                        </p:tgtEl>
                                        <p:attrNameLst>
                                          <p:attrName>ppt_x</p:attrName>
                                        </p:attrNameLst>
                                      </p:cBhvr>
                                      <p:tavLst>
                                        <p:tav tm="0">
                                          <p:val>
                                            <p:strVal val="#ppt_x"/>
                                          </p:val>
                                        </p:tav>
                                        <p:tav tm="100000">
                                          <p:val>
                                            <p:strVal val="#ppt_x"/>
                                          </p:val>
                                        </p:tav>
                                      </p:tavLst>
                                    </p:anim>
                                    <p:anim calcmode="lin" valueType="num">
                                      <p:cBhvr additive="base">
                                        <p:cTn id="47" dur="10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13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1000" fill="hold"/>
                                        <p:tgtEl>
                                          <p:spTgt spid="17"/>
                                        </p:tgtEl>
                                        <p:attrNameLst>
                                          <p:attrName>ppt_x</p:attrName>
                                        </p:attrNameLst>
                                      </p:cBhvr>
                                      <p:tavLst>
                                        <p:tav tm="0">
                                          <p:val>
                                            <p:strVal val="#ppt_x"/>
                                          </p:val>
                                        </p:tav>
                                        <p:tav tm="100000">
                                          <p:val>
                                            <p:strVal val="#ppt_x"/>
                                          </p:val>
                                        </p:tav>
                                      </p:tavLst>
                                    </p:anim>
                                    <p:anim calcmode="lin" valueType="num">
                                      <p:cBhvr additive="base">
                                        <p:cTn id="51"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3175" y="579755"/>
            <a:ext cx="4259580" cy="368300"/>
          </a:xfrm>
          <a:prstGeom prst="rect">
            <a:avLst/>
          </a:prstGeom>
          <a:noFill/>
        </p:spPr>
        <p:txBody>
          <a:bodyPr wrap="square" rtlCol="0">
            <a:spAutoFit/>
          </a:bodyPr>
          <a:lstStyle/>
          <a:p>
            <a:pPr algn="ctr"/>
            <a:r>
              <a:rPr lang="zh-CN" altLang="en-US" sz="1800" dirty="0" smtClean="0">
                <a:solidFill>
                  <a:schemeClr val="accent1">
                    <a:lumMod val="75000"/>
                  </a:schemeClr>
                </a:solidFill>
                <a:latin typeface="黑体" panose="02010609060101010101" charset="-122"/>
                <a:ea typeface="黑体" panose="02010609060101010101" charset="-122"/>
                <a:sym typeface="+mn-ea"/>
              </a:rPr>
              <a:t>创新节水科技新理念（</a:t>
            </a:r>
            <a:r>
              <a:rPr lang="zh-CN" altLang="en-US" sz="1800" dirty="0" smtClean="0">
                <a:solidFill>
                  <a:schemeClr val="accent1">
                    <a:lumMod val="75000"/>
                  </a:schemeClr>
                </a:solidFill>
                <a:latin typeface="黑体" panose="02010609060101010101" charset="-122"/>
                <a:ea typeface="黑体" panose="02010609060101010101" charset="-122"/>
                <a:sym typeface="+mn-ea"/>
              </a:rPr>
              <a:t>二）</a:t>
            </a:r>
            <a:endParaRPr lang="zh-CN" altLang="en-US" sz="1800" dirty="0">
              <a:solidFill>
                <a:srgbClr val="00A1DA"/>
              </a:solidFill>
              <a:latin typeface="黑体" panose="02010609060101010101" charset="-122"/>
              <a:ea typeface="黑体" panose="02010609060101010101" charset="-122"/>
            </a:endParaRPr>
          </a:p>
        </p:txBody>
      </p:sp>
      <p:sp>
        <p:nvSpPr>
          <p:cNvPr id="12" name="任意多边形 11"/>
          <p:cNvSpPr/>
          <p:nvPr>
            <p:custDataLst>
              <p:tags r:id="rId1"/>
            </p:custDataLst>
          </p:nvPr>
        </p:nvSpPr>
        <p:spPr>
          <a:xfrm>
            <a:off x="6915107" y="2706523"/>
            <a:ext cx="1872701" cy="206780"/>
          </a:xfrm>
          <a:custGeom>
            <a:avLst/>
            <a:gdLst>
              <a:gd name="connsiteX0" fmla="*/ 47 w 2376585"/>
              <a:gd name="connsiteY0" fmla="*/ 252419 h 262311"/>
              <a:gd name="connsiteX1" fmla="*/ 1185910 w 2376585"/>
              <a:gd name="connsiteY1" fmla="*/ 7 h 262311"/>
              <a:gd name="connsiteX2" fmla="*/ 2376535 w 2376585"/>
              <a:gd name="connsiteY2" fmla="*/ 261944 h 262311"/>
              <a:gd name="connsiteX3" fmla="*/ 1228772 w 2376585"/>
              <a:gd name="connsiteY3" fmla="*/ 61919 h 262311"/>
              <a:gd name="connsiteX4" fmla="*/ 47 w 2376585"/>
              <a:gd name="connsiteY4" fmla="*/ 252419 h 262311"/>
              <a:gd name="connsiteX0-1" fmla="*/ 1 w 2376536"/>
              <a:gd name="connsiteY0-2" fmla="*/ 252419 h 262303"/>
              <a:gd name="connsiteX1-3" fmla="*/ 1185864 w 2376536"/>
              <a:gd name="connsiteY1-4" fmla="*/ 7 h 262303"/>
              <a:gd name="connsiteX2-5" fmla="*/ 2376489 w 2376536"/>
              <a:gd name="connsiteY2-6" fmla="*/ 261944 h 262303"/>
              <a:gd name="connsiteX3-7" fmla="*/ 1190626 w 2376536"/>
              <a:gd name="connsiteY3-8" fmla="*/ 57157 h 262303"/>
              <a:gd name="connsiteX4-9" fmla="*/ 1 w 2376536"/>
              <a:gd name="connsiteY4-10" fmla="*/ 252419 h 262303"/>
              <a:gd name="connsiteX0-11" fmla="*/ 1 w 2376555"/>
              <a:gd name="connsiteY0-12" fmla="*/ 252419 h 262303"/>
              <a:gd name="connsiteX1-13" fmla="*/ 1185864 w 2376555"/>
              <a:gd name="connsiteY1-14" fmla="*/ 7 h 262303"/>
              <a:gd name="connsiteX2-15" fmla="*/ 2376489 w 2376555"/>
              <a:gd name="connsiteY2-16" fmla="*/ 261944 h 262303"/>
              <a:gd name="connsiteX3-17" fmla="*/ 1190626 w 2376555"/>
              <a:gd name="connsiteY3-18" fmla="*/ 57157 h 262303"/>
              <a:gd name="connsiteX4-19" fmla="*/ 1 w 2376555"/>
              <a:gd name="connsiteY4-20" fmla="*/ 252419 h 262303"/>
              <a:gd name="connsiteX0-21" fmla="*/ 1 w 2376555"/>
              <a:gd name="connsiteY0-22" fmla="*/ 252531 h 262415"/>
              <a:gd name="connsiteX1-23" fmla="*/ 1185864 w 2376555"/>
              <a:gd name="connsiteY1-24" fmla="*/ 119 h 262415"/>
              <a:gd name="connsiteX2-25" fmla="*/ 2376489 w 2376555"/>
              <a:gd name="connsiteY2-26" fmla="*/ 262056 h 262415"/>
              <a:gd name="connsiteX3-27" fmla="*/ 1190626 w 2376555"/>
              <a:gd name="connsiteY3-28" fmla="*/ 57269 h 262415"/>
              <a:gd name="connsiteX4-29" fmla="*/ 1 w 2376555"/>
              <a:gd name="connsiteY4-30" fmla="*/ 252531 h 262415"/>
              <a:gd name="connsiteX0-31" fmla="*/ 1 w 2376555"/>
              <a:gd name="connsiteY0-32" fmla="*/ 252531 h 262415"/>
              <a:gd name="connsiteX1-33" fmla="*/ 1185864 w 2376555"/>
              <a:gd name="connsiteY1-34" fmla="*/ 119 h 262415"/>
              <a:gd name="connsiteX2-35" fmla="*/ 2376489 w 2376555"/>
              <a:gd name="connsiteY2-36" fmla="*/ 262056 h 262415"/>
              <a:gd name="connsiteX3-37" fmla="*/ 1190626 w 2376555"/>
              <a:gd name="connsiteY3-38" fmla="*/ 57269 h 262415"/>
              <a:gd name="connsiteX4-39" fmla="*/ 1 w 2376555"/>
              <a:gd name="connsiteY4-40" fmla="*/ 252531 h 262415"/>
              <a:gd name="connsiteX0-41" fmla="*/ 3 w 2376557"/>
              <a:gd name="connsiteY0-42" fmla="*/ 252531 h 262415"/>
              <a:gd name="connsiteX1-43" fmla="*/ 1200154 w 2376557"/>
              <a:gd name="connsiteY1-44" fmla="*/ 119 h 262415"/>
              <a:gd name="connsiteX2-45" fmla="*/ 2376491 w 2376557"/>
              <a:gd name="connsiteY2-46" fmla="*/ 262056 h 262415"/>
              <a:gd name="connsiteX3-47" fmla="*/ 1190628 w 2376557"/>
              <a:gd name="connsiteY3-48" fmla="*/ 57269 h 262415"/>
              <a:gd name="connsiteX4-49" fmla="*/ 3 w 2376557"/>
              <a:gd name="connsiteY4-50" fmla="*/ 252531 h 262415"/>
              <a:gd name="connsiteX0-51" fmla="*/ 3 w 2376559"/>
              <a:gd name="connsiteY0-52" fmla="*/ 252531 h 262415"/>
              <a:gd name="connsiteX1-53" fmla="*/ 1200154 w 2376559"/>
              <a:gd name="connsiteY1-54" fmla="*/ 119 h 262415"/>
              <a:gd name="connsiteX2-55" fmla="*/ 2376491 w 2376559"/>
              <a:gd name="connsiteY2-56" fmla="*/ 262056 h 262415"/>
              <a:gd name="connsiteX3-57" fmla="*/ 1209678 w 2376559"/>
              <a:gd name="connsiteY3-58" fmla="*/ 57269 h 262415"/>
              <a:gd name="connsiteX4-59" fmla="*/ 3 w 2376559"/>
              <a:gd name="connsiteY4-60" fmla="*/ 252531 h 262415"/>
              <a:gd name="connsiteX0-61" fmla="*/ 1 w 2376556"/>
              <a:gd name="connsiteY0-62" fmla="*/ 252531 h 262415"/>
              <a:gd name="connsiteX1-63" fmla="*/ 1200152 w 2376556"/>
              <a:gd name="connsiteY1-64" fmla="*/ 119 h 262415"/>
              <a:gd name="connsiteX2-65" fmla="*/ 2376489 w 2376556"/>
              <a:gd name="connsiteY2-66" fmla="*/ 262056 h 262415"/>
              <a:gd name="connsiteX3-67" fmla="*/ 1195389 w 2376556"/>
              <a:gd name="connsiteY3-68" fmla="*/ 57269 h 262415"/>
              <a:gd name="connsiteX4-69" fmla="*/ 1 w 2376556"/>
              <a:gd name="connsiteY4-70" fmla="*/ 252531 h 262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76556" h="262415">
                <a:moveTo>
                  <a:pt x="1" y="252531"/>
                </a:moveTo>
                <a:cubicBezTo>
                  <a:pt x="795" y="243006"/>
                  <a:pt x="542134" y="-6231"/>
                  <a:pt x="1200152" y="119"/>
                </a:cubicBezTo>
                <a:cubicBezTo>
                  <a:pt x="1858170" y="6469"/>
                  <a:pt x="2369345" y="251737"/>
                  <a:pt x="2376489" y="262056"/>
                </a:cubicBezTo>
                <a:cubicBezTo>
                  <a:pt x="2383633" y="272375"/>
                  <a:pt x="1819276" y="57269"/>
                  <a:pt x="1195389" y="57269"/>
                </a:cubicBezTo>
                <a:cubicBezTo>
                  <a:pt x="571502" y="57269"/>
                  <a:pt x="-793" y="262056"/>
                  <a:pt x="1" y="252531"/>
                </a:cubicBez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 name="任意多边形 18"/>
          <p:cNvSpPr/>
          <p:nvPr>
            <p:custDataLst>
              <p:tags r:id="rId2"/>
            </p:custDataLst>
          </p:nvPr>
        </p:nvSpPr>
        <p:spPr>
          <a:xfrm>
            <a:off x="4782171" y="2706133"/>
            <a:ext cx="1513938" cy="167166"/>
          </a:xfrm>
          <a:custGeom>
            <a:avLst/>
            <a:gdLst>
              <a:gd name="connsiteX0" fmla="*/ 47 w 2376585"/>
              <a:gd name="connsiteY0" fmla="*/ 252419 h 262311"/>
              <a:gd name="connsiteX1" fmla="*/ 1185910 w 2376585"/>
              <a:gd name="connsiteY1" fmla="*/ 7 h 262311"/>
              <a:gd name="connsiteX2" fmla="*/ 2376535 w 2376585"/>
              <a:gd name="connsiteY2" fmla="*/ 261944 h 262311"/>
              <a:gd name="connsiteX3" fmla="*/ 1228772 w 2376585"/>
              <a:gd name="connsiteY3" fmla="*/ 61919 h 262311"/>
              <a:gd name="connsiteX4" fmla="*/ 47 w 2376585"/>
              <a:gd name="connsiteY4" fmla="*/ 252419 h 262311"/>
              <a:gd name="connsiteX0-1" fmla="*/ 1 w 2376536"/>
              <a:gd name="connsiteY0-2" fmla="*/ 252419 h 262303"/>
              <a:gd name="connsiteX1-3" fmla="*/ 1185864 w 2376536"/>
              <a:gd name="connsiteY1-4" fmla="*/ 7 h 262303"/>
              <a:gd name="connsiteX2-5" fmla="*/ 2376489 w 2376536"/>
              <a:gd name="connsiteY2-6" fmla="*/ 261944 h 262303"/>
              <a:gd name="connsiteX3-7" fmla="*/ 1190626 w 2376536"/>
              <a:gd name="connsiteY3-8" fmla="*/ 57157 h 262303"/>
              <a:gd name="connsiteX4-9" fmla="*/ 1 w 2376536"/>
              <a:gd name="connsiteY4-10" fmla="*/ 252419 h 262303"/>
              <a:gd name="connsiteX0-11" fmla="*/ 1 w 2376555"/>
              <a:gd name="connsiteY0-12" fmla="*/ 252419 h 262303"/>
              <a:gd name="connsiteX1-13" fmla="*/ 1185864 w 2376555"/>
              <a:gd name="connsiteY1-14" fmla="*/ 7 h 262303"/>
              <a:gd name="connsiteX2-15" fmla="*/ 2376489 w 2376555"/>
              <a:gd name="connsiteY2-16" fmla="*/ 261944 h 262303"/>
              <a:gd name="connsiteX3-17" fmla="*/ 1190626 w 2376555"/>
              <a:gd name="connsiteY3-18" fmla="*/ 57157 h 262303"/>
              <a:gd name="connsiteX4-19" fmla="*/ 1 w 2376555"/>
              <a:gd name="connsiteY4-20" fmla="*/ 252419 h 262303"/>
              <a:gd name="connsiteX0-21" fmla="*/ 1 w 2376555"/>
              <a:gd name="connsiteY0-22" fmla="*/ 252531 h 262415"/>
              <a:gd name="connsiteX1-23" fmla="*/ 1185864 w 2376555"/>
              <a:gd name="connsiteY1-24" fmla="*/ 119 h 262415"/>
              <a:gd name="connsiteX2-25" fmla="*/ 2376489 w 2376555"/>
              <a:gd name="connsiteY2-26" fmla="*/ 262056 h 262415"/>
              <a:gd name="connsiteX3-27" fmla="*/ 1190626 w 2376555"/>
              <a:gd name="connsiteY3-28" fmla="*/ 57269 h 262415"/>
              <a:gd name="connsiteX4-29" fmla="*/ 1 w 2376555"/>
              <a:gd name="connsiteY4-30" fmla="*/ 252531 h 262415"/>
              <a:gd name="connsiteX0-31" fmla="*/ 1 w 2376555"/>
              <a:gd name="connsiteY0-32" fmla="*/ 252531 h 262415"/>
              <a:gd name="connsiteX1-33" fmla="*/ 1185864 w 2376555"/>
              <a:gd name="connsiteY1-34" fmla="*/ 119 h 262415"/>
              <a:gd name="connsiteX2-35" fmla="*/ 2376489 w 2376555"/>
              <a:gd name="connsiteY2-36" fmla="*/ 262056 h 262415"/>
              <a:gd name="connsiteX3-37" fmla="*/ 1190626 w 2376555"/>
              <a:gd name="connsiteY3-38" fmla="*/ 57269 h 262415"/>
              <a:gd name="connsiteX4-39" fmla="*/ 1 w 2376555"/>
              <a:gd name="connsiteY4-40" fmla="*/ 252531 h 262415"/>
              <a:gd name="connsiteX0-41" fmla="*/ 3 w 2376557"/>
              <a:gd name="connsiteY0-42" fmla="*/ 252531 h 262415"/>
              <a:gd name="connsiteX1-43" fmla="*/ 1200154 w 2376557"/>
              <a:gd name="connsiteY1-44" fmla="*/ 119 h 262415"/>
              <a:gd name="connsiteX2-45" fmla="*/ 2376491 w 2376557"/>
              <a:gd name="connsiteY2-46" fmla="*/ 262056 h 262415"/>
              <a:gd name="connsiteX3-47" fmla="*/ 1190628 w 2376557"/>
              <a:gd name="connsiteY3-48" fmla="*/ 57269 h 262415"/>
              <a:gd name="connsiteX4-49" fmla="*/ 3 w 2376557"/>
              <a:gd name="connsiteY4-50" fmla="*/ 252531 h 262415"/>
              <a:gd name="connsiteX0-51" fmla="*/ 3 w 2376559"/>
              <a:gd name="connsiteY0-52" fmla="*/ 252531 h 262415"/>
              <a:gd name="connsiteX1-53" fmla="*/ 1200154 w 2376559"/>
              <a:gd name="connsiteY1-54" fmla="*/ 119 h 262415"/>
              <a:gd name="connsiteX2-55" fmla="*/ 2376491 w 2376559"/>
              <a:gd name="connsiteY2-56" fmla="*/ 262056 h 262415"/>
              <a:gd name="connsiteX3-57" fmla="*/ 1209678 w 2376559"/>
              <a:gd name="connsiteY3-58" fmla="*/ 57269 h 262415"/>
              <a:gd name="connsiteX4-59" fmla="*/ 3 w 2376559"/>
              <a:gd name="connsiteY4-60" fmla="*/ 252531 h 262415"/>
              <a:gd name="connsiteX0-61" fmla="*/ 1 w 2376556"/>
              <a:gd name="connsiteY0-62" fmla="*/ 252531 h 262415"/>
              <a:gd name="connsiteX1-63" fmla="*/ 1200152 w 2376556"/>
              <a:gd name="connsiteY1-64" fmla="*/ 119 h 262415"/>
              <a:gd name="connsiteX2-65" fmla="*/ 2376489 w 2376556"/>
              <a:gd name="connsiteY2-66" fmla="*/ 262056 h 262415"/>
              <a:gd name="connsiteX3-67" fmla="*/ 1195389 w 2376556"/>
              <a:gd name="connsiteY3-68" fmla="*/ 57269 h 262415"/>
              <a:gd name="connsiteX4-69" fmla="*/ 1 w 2376556"/>
              <a:gd name="connsiteY4-70" fmla="*/ 252531 h 262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76556" h="262415">
                <a:moveTo>
                  <a:pt x="1" y="252531"/>
                </a:moveTo>
                <a:cubicBezTo>
                  <a:pt x="795" y="243006"/>
                  <a:pt x="542134" y="-6231"/>
                  <a:pt x="1200152" y="119"/>
                </a:cubicBezTo>
                <a:cubicBezTo>
                  <a:pt x="1858170" y="6469"/>
                  <a:pt x="2369345" y="251737"/>
                  <a:pt x="2376489" y="262056"/>
                </a:cubicBezTo>
                <a:cubicBezTo>
                  <a:pt x="2383633" y="272375"/>
                  <a:pt x="1819276" y="57269"/>
                  <a:pt x="1195389" y="57269"/>
                </a:cubicBezTo>
                <a:cubicBezTo>
                  <a:pt x="571502" y="57269"/>
                  <a:pt x="-793" y="262056"/>
                  <a:pt x="1" y="252531"/>
                </a:cubicBez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6" name="任意多边形 25"/>
          <p:cNvSpPr/>
          <p:nvPr>
            <p:custDataLst>
              <p:tags r:id="rId3"/>
            </p:custDataLst>
          </p:nvPr>
        </p:nvSpPr>
        <p:spPr>
          <a:xfrm>
            <a:off x="2638754" y="2668410"/>
            <a:ext cx="1314990" cy="145199"/>
          </a:xfrm>
          <a:custGeom>
            <a:avLst/>
            <a:gdLst>
              <a:gd name="connsiteX0" fmla="*/ 47 w 2376585"/>
              <a:gd name="connsiteY0" fmla="*/ 252419 h 262311"/>
              <a:gd name="connsiteX1" fmla="*/ 1185910 w 2376585"/>
              <a:gd name="connsiteY1" fmla="*/ 7 h 262311"/>
              <a:gd name="connsiteX2" fmla="*/ 2376535 w 2376585"/>
              <a:gd name="connsiteY2" fmla="*/ 261944 h 262311"/>
              <a:gd name="connsiteX3" fmla="*/ 1228772 w 2376585"/>
              <a:gd name="connsiteY3" fmla="*/ 61919 h 262311"/>
              <a:gd name="connsiteX4" fmla="*/ 47 w 2376585"/>
              <a:gd name="connsiteY4" fmla="*/ 252419 h 262311"/>
              <a:gd name="connsiteX0-1" fmla="*/ 1 w 2376536"/>
              <a:gd name="connsiteY0-2" fmla="*/ 252419 h 262303"/>
              <a:gd name="connsiteX1-3" fmla="*/ 1185864 w 2376536"/>
              <a:gd name="connsiteY1-4" fmla="*/ 7 h 262303"/>
              <a:gd name="connsiteX2-5" fmla="*/ 2376489 w 2376536"/>
              <a:gd name="connsiteY2-6" fmla="*/ 261944 h 262303"/>
              <a:gd name="connsiteX3-7" fmla="*/ 1190626 w 2376536"/>
              <a:gd name="connsiteY3-8" fmla="*/ 57157 h 262303"/>
              <a:gd name="connsiteX4-9" fmla="*/ 1 w 2376536"/>
              <a:gd name="connsiteY4-10" fmla="*/ 252419 h 262303"/>
              <a:gd name="connsiteX0-11" fmla="*/ 1 w 2376555"/>
              <a:gd name="connsiteY0-12" fmla="*/ 252419 h 262303"/>
              <a:gd name="connsiteX1-13" fmla="*/ 1185864 w 2376555"/>
              <a:gd name="connsiteY1-14" fmla="*/ 7 h 262303"/>
              <a:gd name="connsiteX2-15" fmla="*/ 2376489 w 2376555"/>
              <a:gd name="connsiteY2-16" fmla="*/ 261944 h 262303"/>
              <a:gd name="connsiteX3-17" fmla="*/ 1190626 w 2376555"/>
              <a:gd name="connsiteY3-18" fmla="*/ 57157 h 262303"/>
              <a:gd name="connsiteX4-19" fmla="*/ 1 w 2376555"/>
              <a:gd name="connsiteY4-20" fmla="*/ 252419 h 262303"/>
              <a:gd name="connsiteX0-21" fmla="*/ 1 w 2376555"/>
              <a:gd name="connsiteY0-22" fmla="*/ 252531 h 262415"/>
              <a:gd name="connsiteX1-23" fmla="*/ 1185864 w 2376555"/>
              <a:gd name="connsiteY1-24" fmla="*/ 119 h 262415"/>
              <a:gd name="connsiteX2-25" fmla="*/ 2376489 w 2376555"/>
              <a:gd name="connsiteY2-26" fmla="*/ 262056 h 262415"/>
              <a:gd name="connsiteX3-27" fmla="*/ 1190626 w 2376555"/>
              <a:gd name="connsiteY3-28" fmla="*/ 57269 h 262415"/>
              <a:gd name="connsiteX4-29" fmla="*/ 1 w 2376555"/>
              <a:gd name="connsiteY4-30" fmla="*/ 252531 h 262415"/>
              <a:gd name="connsiteX0-31" fmla="*/ 1 w 2376555"/>
              <a:gd name="connsiteY0-32" fmla="*/ 252531 h 262415"/>
              <a:gd name="connsiteX1-33" fmla="*/ 1185864 w 2376555"/>
              <a:gd name="connsiteY1-34" fmla="*/ 119 h 262415"/>
              <a:gd name="connsiteX2-35" fmla="*/ 2376489 w 2376555"/>
              <a:gd name="connsiteY2-36" fmla="*/ 262056 h 262415"/>
              <a:gd name="connsiteX3-37" fmla="*/ 1190626 w 2376555"/>
              <a:gd name="connsiteY3-38" fmla="*/ 57269 h 262415"/>
              <a:gd name="connsiteX4-39" fmla="*/ 1 w 2376555"/>
              <a:gd name="connsiteY4-40" fmla="*/ 252531 h 262415"/>
              <a:gd name="connsiteX0-41" fmla="*/ 3 w 2376557"/>
              <a:gd name="connsiteY0-42" fmla="*/ 252531 h 262415"/>
              <a:gd name="connsiteX1-43" fmla="*/ 1200154 w 2376557"/>
              <a:gd name="connsiteY1-44" fmla="*/ 119 h 262415"/>
              <a:gd name="connsiteX2-45" fmla="*/ 2376491 w 2376557"/>
              <a:gd name="connsiteY2-46" fmla="*/ 262056 h 262415"/>
              <a:gd name="connsiteX3-47" fmla="*/ 1190628 w 2376557"/>
              <a:gd name="connsiteY3-48" fmla="*/ 57269 h 262415"/>
              <a:gd name="connsiteX4-49" fmla="*/ 3 w 2376557"/>
              <a:gd name="connsiteY4-50" fmla="*/ 252531 h 262415"/>
              <a:gd name="connsiteX0-51" fmla="*/ 3 w 2376559"/>
              <a:gd name="connsiteY0-52" fmla="*/ 252531 h 262415"/>
              <a:gd name="connsiteX1-53" fmla="*/ 1200154 w 2376559"/>
              <a:gd name="connsiteY1-54" fmla="*/ 119 h 262415"/>
              <a:gd name="connsiteX2-55" fmla="*/ 2376491 w 2376559"/>
              <a:gd name="connsiteY2-56" fmla="*/ 262056 h 262415"/>
              <a:gd name="connsiteX3-57" fmla="*/ 1209678 w 2376559"/>
              <a:gd name="connsiteY3-58" fmla="*/ 57269 h 262415"/>
              <a:gd name="connsiteX4-59" fmla="*/ 3 w 2376559"/>
              <a:gd name="connsiteY4-60" fmla="*/ 252531 h 262415"/>
              <a:gd name="connsiteX0-61" fmla="*/ 1 w 2376556"/>
              <a:gd name="connsiteY0-62" fmla="*/ 252531 h 262415"/>
              <a:gd name="connsiteX1-63" fmla="*/ 1200152 w 2376556"/>
              <a:gd name="connsiteY1-64" fmla="*/ 119 h 262415"/>
              <a:gd name="connsiteX2-65" fmla="*/ 2376489 w 2376556"/>
              <a:gd name="connsiteY2-66" fmla="*/ 262056 h 262415"/>
              <a:gd name="connsiteX3-67" fmla="*/ 1195389 w 2376556"/>
              <a:gd name="connsiteY3-68" fmla="*/ 57269 h 262415"/>
              <a:gd name="connsiteX4-69" fmla="*/ 1 w 2376556"/>
              <a:gd name="connsiteY4-70" fmla="*/ 252531 h 262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76556" h="262415">
                <a:moveTo>
                  <a:pt x="1" y="252531"/>
                </a:moveTo>
                <a:cubicBezTo>
                  <a:pt x="795" y="243006"/>
                  <a:pt x="542134" y="-6231"/>
                  <a:pt x="1200152" y="119"/>
                </a:cubicBezTo>
                <a:cubicBezTo>
                  <a:pt x="1858170" y="6469"/>
                  <a:pt x="2369345" y="251737"/>
                  <a:pt x="2376489" y="262056"/>
                </a:cubicBezTo>
                <a:cubicBezTo>
                  <a:pt x="2383633" y="272375"/>
                  <a:pt x="1819276" y="57269"/>
                  <a:pt x="1195389" y="57269"/>
                </a:cubicBezTo>
                <a:cubicBezTo>
                  <a:pt x="571502" y="57269"/>
                  <a:pt x="-793" y="262056"/>
                  <a:pt x="1" y="252531"/>
                </a:cubicBez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3" name="任意多边形 32"/>
          <p:cNvSpPr/>
          <p:nvPr>
            <p:custDataLst>
              <p:tags r:id="rId4"/>
            </p:custDataLst>
          </p:nvPr>
        </p:nvSpPr>
        <p:spPr>
          <a:xfrm>
            <a:off x="702331" y="2668398"/>
            <a:ext cx="1108058" cy="122350"/>
          </a:xfrm>
          <a:custGeom>
            <a:avLst/>
            <a:gdLst>
              <a:gd name="connsiteX0" fmla="*/ 47 w 2376585"/>
              <a:gd name="connsiteY0" fmla="*/ 252419 h 262311"/>
              <a:gd name="connsiteX1" fmla="*/ 1185910 w 2376585"/>
              <a:gd name="connsiteY1" fmla="*/ 7 h 262311"/>
              <a:gd name="connsiteX2" fmla="*/ 2376535 w 2376585"/>
              <a:gd name="connsiteY2" fmla="*/ 261944 h 262311"/>
              <a:gd name="connsiteX3" fmla="*/ 1228772 w 2376585"/>
              <a:gd name="connsiteY3" fmla="*/ 61919 h 262311"/>
              <a:gd name="connsiteX4" fmla="*/ 47 w 2376585"/>
              <a:gd name="connsiteY4" fmla="*/ 252419 h 262311"/>
              <a:gd name="connsiteX0-1" fmla="*/ 1 w 2376536"/>
              <a:gd name="connsiteY0-2" fmla="*/ 252419 h 262303"/>
              <a:gd name="connsiteX1-3" fmla="*/ 1185864 w 2376536"/>
              <a:gd name="connsiteY1-4" fmla="*/ 7 h 262303"/>
              <a:gd name="connsiteX2-5" fmla="*/ 2376489 w 2376536"/>
              <a:gd name="connsiteY2-6" fmla="*/ 261944 h 262303"/>
              <a:gd name="connsiteX3-7" fmla="*/ 1190626 w 2376536"/>
              <a:gd name="connsiteY3-8" fmla="*/ 57157 h 262303"/>
              <a:gd name="connsiteX4-9" fmla="*/ 1 w 2376536"/>
              <a:gd name="connsiteY4-10" fmla="*/ 252419 h 262303"/>
              <a:gd name="connsiteX0-11" fmla="*/ 1 w 2376555"/>
              <a:gd name="connsiteY0-12" fmla="*/ 252419 h 262303"/>
              <a:gd name="connsiteX1-13" fmla="*/ 1185864 w 2376555"/>
              <a:gd name="connsiteY1-14" fmla="*/ 7 h 262303"/>
              <a:gd name="connsiteX2-15" fmla="*/ 2376489 w 2376555"/>
              <a:gd name="connsiteY2-16" fmla="*/ 261944 h 262303"/>
              <a:gd name="connsiteX3-17" fmla="*/ 1190626 w 2376555"/>
              <a:gd name="connsiteY3-18" fmla="*/ 57157 h 262303"/>
              <a:gd name="connsiteX4-19" fmla="*/ 1 w 2376555"/>
              <a:gd name="connsiteY4-20" fmla="*/ 252419 h 262303"/>
              <a:gd name="connsiteX0-21" fmla="*/ 1 w 2376555"/>
              <a:gd name="connsiteY0-22" fmla="*/ 252531 h 262415"/>
              <a:gd name="connsiteX1-23" fmla="*/ 1185864 w 2376555"/>
              <a:gd name="connsiteY1-24" fmla="*/ 119 h 262415"/>
              <a:gd name="connsiteX2-25" fmla="*/ 2376489 w 2376555"/>
              <a:gd name="connsiteY2-26" fmla="*/ 262056 h 262415"/>
              <a:gd name="connsiteX3-27" fmla="*/ 1190626 w 2376555"/>
              <a:gd name="connsiteY3-28" fmla="*/ 57269 h 262415"/>
              <a:gd name="connsiteX4-29" fmla="*/ 1 w 2376555"/>
              <a:gd name="connsiteY4-30" fmla="*/ 252531 h 262415"/>
              <a:gd name="connsiteX0-31" fmla="*/ 1 w 2376555"/>
              <a:gd name="connsiteY0-32" fmla="*/ 252531 h 262415"/>
              <a:gd name="connsiteX1-33" fmla="*/ 1185864 w 2376555"/>
              <a:gd name="connsiteY1-34" fmla="*/ 119 h 262415"/>
              <a:gd name="connsiteX2-35" fmla="*/ 2376489 w 2376555"/>
              <a:gd name="connsiteY2-36" fmla="*/ 262056 h 262415"/>
              <a:gd name="connsiteX3-37" fmla="*/ 1190626 w 2376555"/>
              <a:gd name="connsiteY3-38" fmla="*/ 57269 h 262415"/>
              <a:gd name="connsiteX4-39" fmla="*/ 1 w 2376555"/>
              <a:gd name="connsiteY4-40" fmla="*/ 252531 h 262415"/>
              <a:gd name="connsiteX0-41" fmla="*/ 3 w 2376557"/>
              <a:gd name="connsiteY0-42" fmla="*/ 252531 h 262415"/>
              <a:gd name="connsiteX1-43" fmla="*/ 1200154 w 2376557"/>
              <a:gd name="connsiteY1-44" fmla="*/ 119 h 262415"/>
              <a:gd name="connsiteX2-45" fmla="*/ 2376491 w 2376557"/>
              <a:gd name="connsiteY2-46" fmla="*/ 262056 h 262415"/>
              <a:gd name="connsiteX3-47" fmla="*/ 1190628 w 2376557"/>
              <a:gd name="connsiteY3-48" fmla="*/ 57269 h 262415"/>
              <a:gd name="connsiteX4-49" fmla="*/ 3 w 2376557"/>
              <a:gd name="connsiteY4-50" fmla="*/ 252531 h 262415"/>
              <a:gd name="connsiteX0-51" fmla="*/ 3 w 2376559"/>
              <a:gd name="connsiteY0-52" fmla="*/ 252531 h 262415"/>
              <a:gd name="connsiteX1-53" fmla="*/ 1200154 w 2376559"/>
              <a:gd name="connsiteY1-54" fmla="*/ 119 h 262415"/>
              <a:gd name="connsiteX2-55" fmla="*/ 2376491 w 2376559"/>
              <a:gd name="connsiteY2-56" fmla="*/ 262056 h 262415"/>
              <a:gd name="connsiteX3-57" fmla="*/ 1209678 w 2376559"/>
              <a:gd name="connsiteY3-58" fmla="*/ 57269 h 262415"/>
              <a:gd name="connsiteX4-59" fmla="*/ 3 w 2376559"/>
              <a:gd name="connsiteY4-60" fmla="*/ 252531 h 262415"/>
              <a:gd name="connsiteX0-61" fmla="*/ 1 w 2376556"/>
              <a:gd name="connsiteY0-62" fmla="*/ 252531 h 262415"/>
              <a:gd name="connsiteX1-63" fmla="*/ 1200152 w 2376556"/>
              <a:gd name="connsiteY1-64" fmla="*/ 119 h 262415"/>
              <a:gd name="connsiteX2-65" fmla="*/ 2376489 w 2376556"/>
              <a:gd name="connsiteY2-66" fmla="*/ 262056 h 262415"/>
              <a:gd name="connsiteX3-67" fmla="*/ 1195389 w 2376556"/>
              <a:gd name="connsiteY3-68" fmla="*/ 57269 h 262415"/>
              <a:gd name="connsiteX4-69" fmla="*/ 1 w 2376556"/>
              <a:gd name="connsiteY4-70" fmla="*/ 252531 h 262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76556" h="262415">
                <a:moveTo>
                  <a:pt x="1" y="252531"/>
                </a:moveTo>
                <a:cubicBezTo>
                  <a:pt x="795" y="243006"/>
                  <a:pt x="542134" y="-6231"/>
                  <a:pt x="1200152" y="119"/>
                </a:cubicBezTo>
                <a:cubicBezTo>
                  <a:pt x="1858170" y="6469"/>
                  <a:pt x="2369345" y="251737"/>
                  <a:pt x="2376489" y="262056"/>
                </a:cubicBezTo>
                <a:cubicBezTo>
                  <a:pt x="2383633" y="272375"/>
                  <a:pt x="1819276" y="57269"/>
                  <a:pt x="1195389" y="57269"/>
                </a:cubicBezTo>
                <a:cubicBezTo>
                  <a:pt x="571502" y="57269"/>
                  <a:pt x="-793" y="262056"/>
                  <a:pt x="1" y="252531"/>
                </a:cubicBez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4" name="矩形 33"/>
          <p:cNvSpPr/>
          <p:nvPr>
            <p:custDataLst>
              <p:tags r:id="rId5"/>
            </p:custDataLst>
          </p:nvPr>
        </p:nvSpPr>
        <p:spPr>
          <a:xfrm>
            <a:off x="327075" y="2913351"/>
            <a:ext cx="1866184" cy="1455420"/>
          </a:xfrm>
          <a:prstGeom prst="rect">
            <a:avLst/>
          </a:prstGeom>
        </p:spPr>
        <p:txBody>
          <a:bodyPr wrap="square">
            <a:spAutoFit/>
          </a:bodyPr>
          <a:lstStyle/>
          <a:p>
            <a:pPr algn="ctr">
              <a:lnSpc>
                <a:spcPct val="120000"/>
              </a:lnSpc>
            </a:pPr>
            <a:r>
              <a:rPr lang="zh-CN" altLang="en-US" sz="1000" b="1" dirty="0">
                <a:solidFill>
                  <a:srgbClr val="C00000"/>
                </a:solidFill>
                <a:latin typeface="微软雅黑" panose="020B0503020204020204" pitchFamily="34" charset="-122"/>
                <a:ea typeface="微软雅黑" panose="020B0503020204020204" pitchFamily="34" charset="-122"/>
              </a:rPr>
              <a:t>iSave 水龙头</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iSAVE 水龙头由 Reamon Yu 设计，配备 LED 显示屏，用于读取正在使用的水量。这个简单的信息鼓励用户减少水压，以节省更多的水。该产品的另一个令人兴奋的特点是，它不需要任何外部电气连接来为 LED 供电，因为它配备了涡轮机，当水给其加压发电时，涡轮机会起作用</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矩形 38"/>
          <p:cNvSpPr/>
          <p:nvPr>
            <p:custDataLst>
              <p:tags r:id="rId6"/>
            </p:custDataLst>
          </p:nvPr>
        </p:nvSpPr>
        <p:spPr>
          <a:xfrm>
            <a:off x="2361646" y="2913351"/>
            <a:ext cx="1866184" cy="1160780"/>
          </a:xfrm>
          <a:prstGeom prst="rect">
            <a:avLst/>
          </a:prstGeom>
        </p:spPr>
        <p:txBody>
          <a:bodyPr wrap="square">
            <a:spAutoFit/>
          </a:bodyPr>
          <a:lstStyle/>
          <a:p>
            <a:pPr algn="ctr">
              <a:lnSpc>
                <a:spcPct val="120000"/>
              </a:lnSpc>
            </a:pPr>
            <a:r>
              <a:rPr lang="zh-CN" altLang="en-US" sz="1000" b="1" dirty="0">
                <a:solidFill>
                  <a:srgbClr val="C00000"/>
                </a:solidFill>
                <a:latin typeface="微软雅黑" panose="020B0503020204020204" pitchFamily="34" charset="-122"/>
                <a:ea typeface="微软雅黑" panose="020B0503020204020204" pitchFamily="34" charset="-122"/>
              </a:rPr>
              <a:t>水龙头巴迪</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水龙头巴迪是一个很酷的小镀铬小工具， 你锁定你现有的水槽夹具。它告诉你水有多热或有多冷，所以那些早晨的惊喜已经不多了。当然，就像任何真正的朋友一样，它会告诉你，如果你是水鼠：浪费我们的自然资源。</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矩形 39"/>
          <p:cNvSpPr/>
          <p:nvPr>
            <p:custDataLst>
              <p:tags r:id="rId7"/>
            </p:custDataLst>
          </p:nvPr>
        </p:nvSpPr>
        <p:spPr>
          <a:xfrm>
            <a:off x="4610024" y="2913351"/>
            <a:ext cx="1866184" cy="1455420"/>
          </a:xfrm>
          <a:prstGeom prst="rect">
            <a:avLst/>
          </a:prstGeom>
        </p:spPr>
        <p:txBody>
          <a:bodyPr wrap="square">
            <a:spAutoFit/>
          </a:bodyPr>
          <a:lstStyle/>
          <a:p>
            <a:pPr algn="ctr">
              <a:lnSpc>
                <a:spcPct val="120000"/>
              </a:lnSpc>
            </a:pPr>
            <a:r>
              <a:rPr lang="zh-CN" altLang="en-US" sz="1000" b="1" dirty="0">
                <a:solidFill>
                  <a:srgbClr val="C00000"/>
                </a:solidFill>
                <a:latin typeface="微软雅黑" panose="020B0503020204020204" pitchFamily="34" charset="-122"/>
                <a:ea typeface="微软雅黑" panose="020B0503020204020204" pitchFamily="34" charset="-122"/>
              </a:rPr>
              <a:t>生态洗浴系统</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生态因素：节水系统将淡水与灰水混合，用于冲厕所。生态浴系统使用灰水，在净化一点后，将其与淡水混合。冲洗罐连接到淡水源以及水槽。当灰水进入水箱时，它与同样数量的淡水混合。这种 50-50 的一致性使您的厕所排水沟保持未堵塞，并且确保在此过程中节省 50% 的淡水。</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矩形 40"/>
          <p:cNvSpPr/>
          <p:nvPr>
            <p:custDataLst>
              <p:tags r:id="rId8"/>
            </p:custDataLst>
          </p:nvPr>
        </p:nvSpPr>
        <p:spPr>
          <a:xfrm>
            <a:off x="6921295" y="2913351"/>
            <a:ext cx="1866184" cy="1308100"/>
          </a:xfrm>
          <a:prstGeom prst="rect">
            <a:avLst/>
          </a:prstGeom>
        </p:spPr>
        <p:txBody>
          <a:bodyPr wrap="square">
            <a:spAutoFit/>
          </a:bodyPr>
          <a:lstStyle/>
          <a:p>
            <a:pPr algn="ctr">
              <a:lnSpc>
                <a:spcPct val="120000"/>
              </a:lnSpc>
            </a:pPr>
            <a:r>
              <a:rPr lang="zh-CN" altLang="en-US" sz="1000" b="1" dirty="0">
                <a:solidFill>
                  <a:srgbClr val="C00000"/>
                </a:solidFill>
                <a:latin typeface="微软雅黑" panose="020B0503020204020204" pitchFamily="34" charset="-122"/>
                <a:ea typeface="微软雅黑" panose="020B0503020204020204" pitchFamily="34" charset="-122"/>
              </a:rPr>
              <a:t>生态洗衣机</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2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EcoDual 设计有两个独立的储罐，洗涤能力分别为 6 公斤和 2 公斤。对于重洗，用户使用较大的水箱，较小的坦克用于洗涤精致的衣服。洗衣机在洗衣机底部的储水箱中收集水，然后在随后的洗涤周期中过滤并重复使用。</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descr="2b8fea7bcda929c753f00e589b1977fe"/>
          <p:cNvPicPr>
            <a:picLocks noChangeAspect="1"/>
          </p:cNvPicPr>
          <p:nvPr/>
        </p:nvPicPr>
        <p:blipFill>
          <a:blip r:embed="rId9"/>
          <a:stretch>
            <a:fillRect/>
          </a:stretch>
        </p:blipFill>
        <p:spPr>
          <a:xfrm>
            <a:off x="388620" y="1401445"/>
            <a:ext cx="1743075" cy="1052830"/>
          </a:xfrm>
          <a:prstGeom prst="rect">
            <a:avLst/>
          </a:prstGeom>
        </p:spPr>
      </p:pic>
      <p:pic>
        <p:nvPicPr>
          <p:cNvPr id="3" name="图片 2" descr="f6c461d336dafb8bcf803d1957447abf"/>
          <p:cNvPicPr>
            <a:picLocks noChangeAspect="1"/>
          </p:cNvPicPr>
          <p:nvPr/>
        </p:nvPicPr>
        <p:blipFill>
          <a:blip r:embed="rId10"/>
          <a:stretch>
            <a:fillRect/>
          </a:stretch>
        </p:blipFill>
        <p:spPr>
          <a:xfrm>
            <a:off x="2597785" y="1404620"/>
            <a:ext cx="1630045" cy="1052830"/>
          </a:xfrm>
          <a:prstGeom prst="rect">
            <a:avLst/>
          </a:prstGeom>
        </p:spPr>
      </p:pic>
      <p:pic>
        <p:nvPicPr>
          <p:cNvPr id="42" name="图片 41" descr="7127acde4d27d2af503fae585a2a7c3b"/>
          <p:cNvPicPr>
            <a:picLocks noChangeAspect="1"/>
          </p:cNvPicPr>
          <p:nvPr/>
        </p:nvPicPr>
        <p:blipFill>
          <a:blip r:embed="rId11"/>
          <a:stretch>
            <a:fillRect/>
          </a:stretch>
        </p:blipFill>
        <p:spPr>
          <a:xfrm>
            <a:off x="4768850" y="1410335"/>
            <a:ext cx="1630045" cy="1046480"/>
          </a:xfrm>
          <a:prstGeom prst="rect">
            <a:avLst/>
          </a:prstGeom>
        </p:spPr>
      </p:pic>
      <p:pic>
        <p:nvPicPr>
          <p:cNvPr id="43" name="图片 42" descr="10e57cb0225ce7399b1fb96ef25a66c9"/>
          <p:cNvPicPr>
            <a:picLocks noChangeAspect="1"/>
          </p:cNvPicPr>
          <p:nvPr/>
        </p:nvPicPr>
        <p:blipFill>
          <a:blip r:embed="rId12"/>
          <a:stretch>
            <a:fillRect/>
          </a:stretch>
        </p:blipFill>
        <p:spPr>
          <a:xfrm>
            <a:off x="6995160" y="1401445"/>
            <a:ext cx="1554480" cy="1109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anim calcmode="lin" valueType="num">
                                      <p:cBhvr>
                                        <p:cTn id="33" dur="500" fill="hold"/>
                                        <p:tgtEl>
                                          <p:spTgt spid="34"/>
                                        </p:tgtEl>
                                        <p:attrNameLst>
                                          <p:attrName>ppt_x</p:attrName>
                                        </p:attrNameLst>
                                      </p:cBhvr>
                                      <p:tavLst>
                                        <p:tav tm="0">
                                          <p:val>
                                            <p:strVal val="#ppt_x"/>
                                          </p:val>
                                        </p:tav>
                                        <p:tav tm="100000">
                                          <p:val>
                                            <p:strVal val="#ppt_x"/>
                                          </p:val>
                                        </p:tav>
                                      </p:tavLst>
                                    </p:anim>
                                    <p:anim calcmode="lin" valueType="num">
                                      <p:cBhvr>
                                        <p:cTn id="34" dur="5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9" grpId="0" bldLvl="0" animBg="1"/>
      <p:bldP spid="26" grpId="0" bldLvl="0" animBg="1"/>
      <p:bldP spid="33" grpId="0" bldLvl="0" animBg="1"/>
      <p:bldP spid="34" grpId="0"/>
      <p:bldP spid="39" grpId="0"/>
      <p:bldP spid="40"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70860"/>
            <a:ext cx="9144000" cy="207264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057282"/>
            <a:ext cx="5173248" cy="272276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3439856"/>
            <a:ext cx="1110414" cy="72222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3614910"/>
            <a:ext cx="1123622" cy="6401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7049" y="1176620"/>
            <a:ext cx="4559472" cy="3304572"/>
          </a:xfrm>
          <a:prstGeom prst="rect">
            <a:avLst/>
          </a:prstGeom>
        </p:spPr>
      </p:pic>
      <p:sp>
        <p:nvSpPr>
          <p:cNvPr id="12" name="文本框 11"/>
          <p:cNvSpPr txBox="1"/>
          <p:nvPr/>
        </p:nvSpPr>
        <p:spPr>
          <a:xfrm>
            <a:off x="2073058" y="824203"/>
            <a:ext cx="5229551" cy="1938020"/>
          </a:xfrm>
          <a:prstGeom prst="rect">
            <a:avLst/>
          </a:prstGeom>
          <a:noFill/>
        </p:spPr>
        <p:txBody>
          <a:bodyPr wrap="square" rtlCol="0">
            <a:spAutoFit/>
          </a:bodyPr>
          <a:lstStyle/>
          <a:p>
            <a:pPr algn="ctr"/>
            <a:r>
              <a:rPr lang="zh-CN" altLang="en-US" sz="4000" b="1" dirty="0" smtClean="0">
                <a:solidFill>
                  <a:schemeClr val="accent5"/>
                </a:solidFill>
                <a:latin typeface="微软雅黑" panose="020B0503020204020204" pitchFamily="34" charset="-122"/>
                <a:ea typeface="微软雅黑" panose="020B0503020204020204" pitchFamily="34" charset="-122"/>
              </a:rPr>
              <a:t>节约用水，使命神圣，</a:t>
            </a:r>
            <a:endParaRPr lang="zh-CN" altLang="en-US" sz="4000" b="1" dirty="0" smtClean="0">
              <a:solidFill>
                <a:schemeClr val="accent5"/>
              </a:solidFill>
              <a:latin typeface="微软雅黑" panose="020B0503020204020204" pitchFamily="34" charset="-122"/>
              <a:ea typeface="微软雅黑" panose="020B0503020204020204" pitchFamily="34" charset="-122"/>
            </a:endParaRPr>
          </a:p>
          <a:p>
            <a:pPr algn="ctr"/>
            <a:endParaRPr lang="zh-CN" altLang="en-US" sz="40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accent5"/>
                </a:solidFill>
                <a:latin typeface="微软雅黑" panose="020B0503020204020204" pitchFamily="34" charset="-122"/>
                <a:ea typeface="微软雅黑" panose="020B0503020204020204" pitchFamily="34" charset="-122"/>
              </a:rPr>
              <a:t>功在千秋，利在万代！</a:t>
            </a:r>
            <a:endParaRPr lang="zh-CN" altLang="en-US" sz="4000" b="1" dirty="0" smtClean="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8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500"/>
                                        <p:tgtEl>
                                          <p:spTgt spid="5"/>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1900"/>
                                        <p:tgtEl>
                                          <p:spTgt spid="7"/>
                                        </p:tgtEl>
                                      </p:cBhvr>
                                    </p:animEffect>
                                  </p:childTnLst>
                                </p:cTn>
                              </p:par>
                            </p:childTnLst>
                          </p:cTn>
                        </p:par>
                        <p:par>
                          <p:cTn id="27" fill="hold">
                            <p:stCondLst>
                              <p:cond delay="5500"/>
                            </p:stCondLst>
                            <p:childTnLst>
                              <p:par>
                                <p:cTn id="28" presetID="2" presetClass="entr" presetSubtype="2" decel="10000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900" fill="hold"/>
                                        <p:tgtEl>
                                          <p:spTgt spid="12"/>
                                        </p:tgtEl>
                                        <p:attrNameLst>
                                          <p:attrName>ppt_x</p:attrName>
                                        </p:attrNameLst>
                                      </p:cBhvr>
                                      <p:tavLst>
                                        <p:tav tm="0">
                                          <p:val>
                                            <p:strVal val="1+#ppt_w/2"/>
                                          </p:val>
                                        </p:tav>
                                        <p:tav tm="100000">
                                          <p:val>
                                            <p:strVal val="#ppt_x"/>
                                          </p:val>
                                        </p:tav>
                                      </p:tavLst>
                                    </p:anim>
                                    <p:anim calcmode="lin" valueType="num">
                                      <p:cBhvr additive="base">
                                        <p:cTn id="31" dur="9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70860"/>
            <a:ext cx="9144000" cy="207264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057282"/>
            <a:ext cx="5173248" cy="272276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3439856"/>
            <a:ext cx="1110414" cy="72222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3614910"/>
            <a:ext cx="1123622" cy="6401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7049" y="1176620"/>
            <a:ext cx="4559472" cy="3304572"/>
          </a:xfrm>
          <a:prstGeom prst="rect">
            <a:avLst/>
          </a:prstGeom>
        </p:spPr>
      </p:pic>
      <p:sp>
        <p:nvSpPr>
          <p:cNvPr id="12" name="文本框 11"/>
          <p:cNvSpPr txBox="1"/>
          <p:nvPr/>
        </p:nvSpPr>
        <p:spPr>
          <a:xfrm>
            <a:off x="1715770" y="824230"/>
            <a:ext cx="5958205" cy="2553335"/>
          </a:xfrm>
          <a:prstGeom prst="rect">
            <a:avLst/>
          </a:prstGeom>
          <a:noFill/>
        </p:spPr>
        <p:txBody>
          <a:bodyPr wrap="square" rtlCol="0">
            <a:spAutoFit/>
          </a:bodyPr>
          <a:lstStyle/>
          <a:p>
            <a:pPr algn="ctr"/>
            <a:r>
              <a:rPr lang="zh-CN" altLang="en-US" sz="3200" b="1" dirty="0" smtClean="0">
                <a:solidFill>
                  <a:schemeClr val="accent5"/>
                </a:solidFill>
                <a:latin typeface="微软雅黑" panose="020B0503020204020204" pitchFamily="34" charset="-122"/>
                <a:ea typeface="微软雅黑" panose="020B0503020204020204" pitchFamily="34" charset="-122"/>
              </a:rPr>
              <a:t>乳山市乳山寨镇中心学校</a:t>
            </a:r>
            <a:endParaRPr lang="zh-CN" altLang="en-US" sz="3200" b="1" dirty="0" smtClean="0">
              <a:solidFill>
                <a:schemeClr val="accent5"/>
              </a:solidFill>
              <a:latin typeface="微软雅黑" panose="020B0503020204020204" pitchFamily="34" charset="-122"/>
              <a:ea typeface="微软雅黑" panose="020B0503020204020204" pitchFamily="34" charset="-122"/>
            </a:endParaRPr>
          </a:p>
          <a:p>
            <a:pPr algn="ctr"/>
            <a:endParaRPr lang="zh-CN" altLang="en-US" sz="32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3200" b="1" dirty="0" smtClean="0">
                <a:solidFill>
                  <a:schemeClr val="accent5"/>
                </a:solidFill>
                <a:latin typeface="微软雅黑" panose="020B0503020204020204" pitchFamily="34" charset="-122"/>
                <a:ea typeface="微软雅黑" panose="020B0503020204020204" pitchFamily="34" charset="-122"/>
              </a:rPr>
              <a:t>宋晶</a:t>
            </a:r>
            <a:r>
              <a:rPr lang="en-US" altLang="zh-CN" sz="3200" b="1" dirty="0" smtClean="0">
                <a:solidFill>
                  <a:schemeClr val="accent5"/>
                </a:solidFill>
                <a:latin typeface="微软雅黑" panose="020B0503020204020204" pitchFamily="34" charset="-122"/>
                <a:ea typeface="微软雅黑" panose="020B0503020204020204" pitchFamily="34" charset="-122"/>
              </a:rPr>
              <a:t>     </a:t>
            </a:r>
            <a:r>
              <a:rPr lang="zh-CN" altLang="en-US" sz="3200" b="1" dirty="0" smtClean="0">
                <a:solidFill>
                  <a:schemeClr val="accent5"/>
                </a:solidFill>
                <a:latin typeface="微软雅黑" panose="020B0503020204020204" pitchFamily="34" charset="-122"/>
                <a:ea typeface="微软雅黑" panose="020B0503020204020204" pitchFamily="34" charset="-122"/>
              </a:rPr>
              <a:t>刘绍明</a:t>
            </a:r>
            <a:endParaRPr lang="zh-CN" altLang="en-US" sz="3200" b="1" dirty="0" smtClean="0">
              <a:solidFill>
                <a:schemeClr val="accent5"/>
              </a:solidFill>
              <a:latin typeface="微软雅黑" panose="020B0503020204020204" pitchFamily="34" charset="-122"/>
              <a:ea typeface="微软雅黑" panose="020B0503020204020204" pitchFamily="34" charset="-122"/>
            </a:endParaRPr>
          </a:p>
          <a:p>
            <a:pPr algn="ctr"/>
            <a:endParaRPr lang="zh-CN" altLang="en-US" sz="3200" b="1" dirty="0" smtClean="0">
              <a:solidFill>
                <a:schemeClr val="accent5"/>
              </a:solidFill>
              <a:latin typeface="微软雅黑" panose="020B0503020204020204" pitchFamily="34" charset="-122"/>
              <a:ea typeface="微软雅黑" panose="020B0503020204020204" pitchFamily="34" charset="-122"/>
            </a:endParaRPr>
          </a:p>
          <a:p>
            <a:pPr algn="ctr"/>
            <a:endParaRPr lang="en-US" altLang="zh-CN" sz="3200" b="1" dirty="0" smtClean="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8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500"/>
                                        <p:tgtEl>
                                          <p:spTgt spid="5"/>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1900"/>
                                        <p:tgtEl>
                                          <p:spTgt spid="7"/>
                                        </p:tgtEl>
                                      </p:cBhvr>
                                    </p:animEffect>
                                  </p:childTnLst>
                                </p:cTn>
                              </p:par>
                            </p:childTnLst>
                          </p:cTn>
                        </p:par>
                        <p:par>
                          <p:cTn id="27" fill="hold">
                            <p:stCondLst>
                              <p:cond delay="5500"/>
                            </p:stCondLst>
                            <p:childTnLst>
                              <p:par>
                                <p:cTn id="28" presetID="2" presetClass="entr" presetSubtype="2" decel="10000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900" fill="hold"/>
                                        <p:tgtEl>
                                          <p:spTgt spid="12"/>
                                        </p:tgtEl>
                                        <p:attrNameLst>
                                          <p:attrName>ppt_x</p:attrName>
                                        </p:attrNameLst>
                                      </p:cBhvr>
                                      <p:tavLst>
                                        <p:tav tm="0">
                                          <p:val>
                                            <p:strVal val="1+#ppt_w/2"/>
                                          </p:val>
                                        </p:tav>
                                        <p:tav tm="100000">
                                          <p:val>
                                            <p:strVal val="#ppt_x"/>
                                          </p:val>
                                        </p:tav>
                                      </p:tavLst>
                                    </p:anim>
                                    <p:anim calcmode="lin" valueType="num">
                                      <p:cBhvr additive="base">
                                        <p:cTn id="31" dur="9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61490" y="404495"/>
            <a:ext cx="5589270"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rPr>
              <a:t>重温习近平总书记治水护水节水用水重要论述（一）</a:t>
            </a:r>
            <a:endParaRPr lang="zh-CN" altLang="en-US" sz="1800" b="1" dirty="0" smtClean="0">
              <a:solidFill>
                <a:srgbClr val="0070C0"/>
              </a:solidFill>
              <a:latin typeface="黑体" panose="02010609060101010101" charset="-122"/>
              <a:ea typeface="黑体" panose="02010609060101010101" charset="-122"/>
            </a:endParaRPr>
          </a:p>
        </p:txBody>
      </p:sp>
      <p:sp>
        <p:nvSpPr>
          <p:cNvPr id="5" name="文本框 4"/>
          <p:cNvSpPr txBox="1"/>
          <p:nvPr/>
        </p:nvSpPr>
        <p:spPr>
          <a:xfrm>
            <a:off x="735330" y="900430"/>
            <a:ext cx="7612380" cy="575945"/>
          </a:xfrm>
          <a:prstGeom prst="rect">
            <a:avLst/>
          </a:prstGeom>
          <a:noFill/>
        </p:spPr>
        <p:txBody>
          <a:bodyPr wrap="square" rtlCol="0">
            <a:spAutoFit/>
          </a:body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3月22日是第31届“世界水日”。水是生命之源、生产之要、生态之基。胸怀祖国江河山川，心系民族千秋福祉，习近平总书记高度重视水环境、水生态、水资源、水安全、水文化。让我们一起重温总书记关于治水、护水、节水、用水的重要论述。</a:t>
            </a:r>
            <a:endPar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287035" y="1627284"/>
            <a:ext cx="2314061" cy="2152808"/>
            <a:chOff x="-7518400" y="104775"/>
            <a:chExt cx="4419600" cy="4111625"/>
          </a:xfrm>
        </p:grpSpPr>
        <p:sp>
          <p:nvSpPr>
            <p:cNvPr id="7" name="Freeform 5"/>
            <p:cNvSpPr/>
            <p:nvPr/>
          </p:nvSpPr>
          <p:spPr bwMode="auto">
            <a:xfrm>
              <a:off x="-5848350" y="104775"/>
              <a:ext cx="1374775" cy="2397125"/>
            </a:xfrm>
            <a:custGeom>
              <a:avLst/>
              <a:gdLst>
                <a:gd name="T0" fmla="*/ 750 w 866"/>
                <a:gd name="T1" fmla="*/ 648 h 1510"/>
                <a:gd name="T2" fmla="*/ 714 w 866"/>
                <a:gd name="T3" fmla="*/ 582 h 1510"/>
                <a:gd name="T4" fmla="*/ 686 w 866"/>
                <a:gd name="T5" fmla="*/ 520 h 1510"/>
                <a:gd name="T6" fmla="*/ 646 w 866"/>
                <a:gd name="T7" fmla="*/ 398 h 1510"/>
                <a:gd name="T8" fmla="*/ 626 w 866"/>
                <a:gd name="T9" fmla="*/ 290 h 1510"/>
                <a:gd name="T10" fmla="*/ 620 w 866"/>
                <a:gd name="T11" fmla="*/ 192 h 1510"/>
                <a:gd name="T12" fmla="*/ 622 w 866"/>
                <a:gd name="T13" fmla="*/ 114 h 1510"/>
                <a:gd name="T14" fmla="*/ 630 w 866"/>
                <a:gd name="T15" fmla="*/ 52 h 1510"/>
                <a:gd name="T16" fmla="*/ 642 w 866"/>
                <a:gd name="T17" fmla="*/ 0 h 1510"/>
                <a:gd name="T18" fmla="*/ 626 w 866"/>
                <a:gd name="T19" fmla="*/ 12 h 1510"/>
                <a:gd name="T20" fmla="*/ 544 w 866"/>
                <a:gd name="T21" fmla="*/ 66 h 1510"/>
                <a:gd name="T22" fmla="*/ 464 w 866"/>
                <a:gd name="T23" fmla="*/ 128 h 1510"/>
                <a:gd name="T24" fmla="*/ 372 w 866"/>
                <a:gd name="T25" fmla="*/ 208 h 1510"/>
                <a:gd name="T26" fmla="*/ 276 w 866"/>
                <a:gd name="T27" fmla="*/ 310 h 1510"/>
                <a:gd name="T28" fmla="*/ 184 w 866"/>
                <a:gd name="T29" fmla="*/ 430 h 1510"/>
                <a:gd name="T30" fmla="*/ 140 w 866"/>
                <a:gd name="T31" fmla="*/ 498 h 1510"/>
                <a:gd name="T32" fmla="*/ 102 w 866"/>
                <a:gd name="T33" fmla="*/ 570 h 1510"/>
                <a:gd name="T34" fmla="*/ 68 w 866"/>
                <a:gd name="T35" fmla="*/ 648 h 1510"/>
                <a:gd name="T36" fmla="*/ 52 w 866"/>
                <a:gd name="T37" fmla="*/ 690 h 1510"/>
                <a:gd name="T38" fmla="*/ 26 w 866"/>
                <a:gd name="T39" fmla="*/ 776 h 1510"/>
                <a:gd name="T40" fmla="*/ 10 w 866"/>
                <a:gd name="T41" fmla="*/ 858 h 1510"/>
                <a:gd name="T42" fmla="*/ 2 w 866"/>
                <a:gd name="T43" fmla="*/ 938 h 1510"/>
                <a:gd name="T44" fmla="*/ 0 w 866"/>
                <a:gd name="T45" fmla="*/ 1014 h 1510"/>
                <a:gd name="T46" fmla="*/ 8 w 866"/>
                <a:gd name="T47" fmla="*/ 1088 h 1510"/>
                <a:gd name="T48" fmla="*/ 22 w 866"/>
                <a:gd name="T49" fmla="*/ 1156 h 1510"/>
                <a:gd name="T50" fmla="*/ 44 w 866"/>
                <a:gd name="T51" fmla="*/ 1220 h 1510"/>
                <a:gd name="T52" fmla="*/ 70 w 866"/>
                <a:gd name="T53" fmla="*/ 1280 h 1510"/>
                <a:gd name="T54" fmla="*/ 104 w 866"/>
                <a:gd name="T55" fmla="*/ 1334 h 1510"/>
                <a:gd name="T56" fmla="*/ 144 w 866"/>
                <a:gd name="T57" fmla="*/ 1382 h 1510"/>
                <a:gd name="T58" fmla="*/ 190 w 866"/>
                <a:gd name="T59" fmla="*/ 1422 h 1510"/>
                <a:gd name="T60" fmla="*/ 240 w 866"/>
                <a:gd name="T61" fmla="*/ 1456 h 1510"/>
                <a:gd name="T62" fmla="*/ 294 w 866"/>
                <a:gd name="T63" fmla="*/ 1482 h 1510"/>
                <a:gd name="T64" fmla="*/ 352 w 866"/>
                <a:gd name="T65" fmla="*/ 1500 h 1510"/>
                <a:gd name="T66" fmla="*/ 416 w 866"/>
                <a:gd name="T67" fmla="*/ 1510 h 1510"/>
                <a:gd name="T68" fmla="*/ 448 w 866"/>
                <a:gd name="T69" fmla="*/ 1510 h 1510"/>
                <a:gd name="T70" fmla="*/ 508 w 866"/>
                <a:gd name="T71" fmla="*/ 1506 h 1510"/>
                <a:gd name="T72" fmla="*/ 566 w 866"/>
                <a:gd name="T73" fmla="*/ 1492 h 1510"/>
                <a:gd name="T74" fmla="*/ 620 w 866"/>
                <a:gd name="T75" fmla="*/ 1472 h 1510"/>
                <a:gd name="T76" fmla="*/ 672 w 866"/>
                <a:gd name="T77" fmla="*/ 1442 h 1510"/>
                <a:gd name="T78" fmla="*/ 718 w 866"/>
                <a:gd name="T79" fmla="*/ 1404 h 1510"/>
                <a:gd name="T80" fmla="*/ 758 w 866"/>
                <a:gd name="T81" fmla="*/ 1362 h 1510"/>
                <a:gd name="T82" fmla="*/ 794 w 866"/>
                <a:gd name="T83" fmla="*/ 1310 h 1510"/>
                <a:gd name="T84" fmla="*/ 824 w 866"/>
                <a:gd name="T85" fmla="*/ 1254 h 1510"/>
                <a:gd name="T86" fmla="*/ 846 w 866"/>
                <a:gd name="T87" fmla="*/ 1194 h 1510"/>
                <a:gd name="T88" fmla="*/ 860 w 866"/>
                <a:gd name="T89" fmla="*/ 1126 h 1510"/>
                <a:gd name="T90" fmla="*/ 866 w 866"/>
                <a:gd name="T91" fmla="*/ 1056 h 1510"/>
                <a:gd name="T92" fmla="*/ 864 w 866"/>
                <a:gd name="T93" fmla="*/ 980 h 1510"/>
                <a:gd name="T94" fmla="*/ 852 w 866"/>
                <a:gd name="T95" fmla="*/ 902 h 1510"/>
                <a:gd name="T96" fmla="*/ 828 w 866"/>
                <a:gd name="T97" fmla="*/ 820 h 1510"/>
                <a:gd name="T98" fmla="*/ 794 w 866"/>
                <a:gd name="T99" fmla="*/ 734 h 1510"/>
                <a:gd name="T100" fmla="*/ 750 w 866"/>
                <a:gd name="T101" fmla="*/ 648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6" h="1510">
                  <a:moveTo>
                    <a:pt x="750" y="648"/>
                  </a:moveTo>
                  <a:lnTo>
                    <a:pt x="750" y="648"/>
                  </a:lnTo>
                  <a:lnTo>
                    <a:pt x="732" y="616"/>
                  </a:lnTo>
                  <a:lnTo>
                    <a:pt x="714" y="582"/>
                  </a:lnTo>
                  <a:lnTo>
                    <a:pt x="700" y="550"/>
                  </a:lnTo>
                  <a:lnTo>
                    <a:pt x="686" y="520"/>
                  </a:lnTo>
                  <a:lnTo>
                    <a:pt x="664" y="458"/>
                  </a:lnTo>
                  <a:lnTo>
                    <a:pt x="646" y="398"/>
                  </a:lnTo>
                  <a:lnTo>
                    <a:pt x="634" y="342"/>
                  </a:lnTo>
                  <a:lnTo>
                    <a:pt x="626" y="290"/>
                  </a:lnTo>
                  <a:lnTo>
                    <a:pt x="622" y="240"/>
                  </a:lnTo>
                  <a:lnTo>
                    <a:pt x="620" y="192"/>
                  </a:lnTo>
                  <a:lnTo>
                    <a:pt x="620" y="150"/>
                  </a:lnTo>
                  <a:lnTo>
                    <a:pt x="622" y="114"/>
                  </a:lnTo>
                  <a:lnTo>
                    <a:pt x="626" y="80"/>
                  </a:lnTo>
                  <a:lnTo>
                    <a:pt x="630" y="52"/>
                  </a:lnTo>
                  <a:lnTo>
                    <a:pt x="640" y="14"/>
                  </a:lnTo>
                  <a:lnTo>
                    <a:pt x="642" y="0"/>
                  </a:lnTo>
                  <a:lnTo>
                    <a:pt x="642" y="0"/>
                  </a:lnTo>
                  <a:lnTo>
                    <a:pt x="626" y="12"/>
                  </a:lnTo>
                  <a:lnTo>
                    <a:pt x="576" y="42"/>
                  </a:lnTo>
                  <a:lnTo>
                    <a:pt x="544" y="66"/>
                  </a:lnTo>
                  <a:lnTo>
                    <a:pt x="506" y="94"/>
                  </a:lnTo>
                  <a:lnTo>
                    <a:pt x="464" y="128"/>
                  </a:lnTo>
                  <a:lnTo>
                    <a:pt x="418" y="166"/>
                  </a:lnTo>
                  <a:lnTo>
                    <a:pt x="372" y="208"/>
                  </a:lnTo>
                  <a:lnTo>
                    <a:pt x="324" y="256"/>
                  </a:lnTo>
                  <a:lnTo>
                    <a:pt x="276" y="310"/>
                  </a:lnTo>
                  <a:lnTo>
                    <a:pt x="228" y="368"/>
                  </a:lnTo>
                  <a:lnTo>
                    <a:pt x="184" y="430"/>
                  </a:lnTo>
                  <a:lnTo>
                    <a:pt x="162" y="464"/>
                  </a:lnTo>
                  <a:lnTo>
                    <a:pt x="140" y="498"/>
                  </a:lnTo>
                  <a:lnTo>
                    <a:pt x="120" y="534"/>
                  </a:lnTo>
                  <a:lnTo>
                    <a:pt x="102" y="570"/>
                  </a:lnTo>
                  <a:lnTo>
                    <a:pt x="84" y="608"/>
                  </a:lnTo>
                  <a:lnTo>
                    <a:pt x="68" y="648"/>
                  </a:lnTo>
                  <a:lnTo>
                    <a:pt x="68" y="648"/>
                  </a:lnTo>
                  <a:lnTo>
                    <a:pt x="52" y="690"/>
                  </a:lnTo>
                  <a:lnTo>
                    <a:pt x="38" y="734"/>
                  </a:lnTo>
                  <a:lnTo>
                    <a:pt x="26" y="776"/>
                  </a:lnTo>
                  <a:lnTo>
                    <a:pt x="16" y="816"/>
                  </a:lnTo>
                  <a:lnTo>
                    <a:pt x="10" y="858"/>
                  </a:lnTo>
                  <a:lnTo>
                    <a:pt x="4" y="898"/>
                  </a:lnTo>
                  <a:lnTo>
                    <a:pt x="2" y="938"/>
                  </a:lnTo>
                  <a:lnTo>
                    <a:pt x="0" y="976"/>
                  </a:lnTo>
                  <a:lnTo>
                    <a:pt x="0" y="1014"/>
                  </a:lnTo>
                  <a:lnTo>
                    <a:pt x="4" y="1052"/>
                  </a:lnTo>
                  <a:lnTo>
                    <a:pt x="8" y="1088"/>
                  </a:lnTo>
                  <a:lnTo>
                    <a:pt x="14" y="1122"/>
                  </a:lnTo>
                  <a:lnTo>
                    <a:pt x="22" y="1156"/>
                  </a:lnTo>
                  <a:lnTo>
                    <a:pt x="32" y="1190"/>
                  </a:lnTo>
                  <a:lnTo>
                    <a:pt x="44" y="1220"/>
                  </a:lnTo>
                  <a:lnTo>
                    <a:pt x="56" y="1252"/>
                  </a:lnTo>
                  <a:lnTo>
                    <a:pt x="70" y="1280"/>
                  </a:lnTo>
                  <a:lnTo>
                    <a:pt x="86" y="1308"/>
                  </a:lnTo>
                  <a:lnTo>
                    <a:pt x="104" y="1334"/>
                  </a:lnTo>
                  <a:lnTo>
                    <a:pt x="124" y="1358"/>
                  </a:lnTo>
                  <a:lnTo>
                    <a:pt x="144" y="1382"/>
                  </a:lnTo>
                  <a:lnTo>
                    <a:pt x="166" y="1402"/>
                  </a:lnTo>
                  <a:lnTo>
                    <a:pt x="190" y="1422"/>
                  </a:lnTo>
                  <a:lnTo>
                    <a:pt x="214" y="1440"/>
                  </a:lnTo>
                  <a:lnTo>
                    <a:pt x="240" y="1456"/>
                  </a:lnTo>
                  <a:lnTo>
                    <a:pt x="266" y="1470"/>
                  </a:lnTo>
                  <a:lnTo>
                    <a:pt x="294" y="1482"/>
                  </a:lnTo>
                  <a:lnTo>
                    <a:pt x="322" y="1492"/>
                  </a:lnTo>
                  <a:lnTo>
                    <a:pt x="352" y="1500"/>
                  </a:lnTo>
                  <a:lnTo>
                    <a:pt x="384" y="1506"/>
                  </a:lnTo>
                  <a:lnTo>
                    <a:pt x="416" y="1510"/>
                  </a:lnTo>
                  <a:lnTo>
                    <a:pt x="448" y="1510"/>
                  </a:lnTo>
                  <a:lnTo>
                    <a:pt x="448" y="1510"/>
                  </a:lnTo>
                  <a:lnTo>
                    <a:pt x="480" y="1510"/>
                  </a:lnTo>
                  <a:lnTo>
                    <a:pt x="508" y="1506"/>
                  </a:lnTo>
                  <a:lnTo>
                    <a:pt x="538" y="1500"/>
                  </a:lnTo>
                  <a:lnTo>
                    <a:pt x="566" y="1492"/>
                  </a:lnTo>
                  <a:lnTo>
                    <a:pt x="594" y="1482"/>
                  </a:lnTo>
                  <a:lnTo>
                    <a:pt x="620" y="1472"/>
                  </a:lnTo>
                  <a:lnTo>
                    <a:pt x="646" y="1458"/>
                  </a:lnTo>
                  <a:lnTo>
                    <a:pt x="672" y="1442"/>
                  </a:lnTo>
                  <a:lnTo>
                    <a:pt x="694" y="1424"/>
                  </a:lnTo>
                  <a:lnTo>
                    <a:pt x="718" y="1404"/>
                  </a:lnTo>
                  <a:lnTo>
                    <a:pt x="738" y="1384"/>
                  </a:lnTo>
                  <a:lnTo>
                    <a:pt x="758" y="1362"/>
                  </a:lnTo>
                  <a:lnTo>
                    <a:pt x="778" y="1336"/>
                  </a:lnTo>
                  <a:lnTo>
                    <a:pt x="794" y="1310"/>
                  </a:lnTo>
                  <a:lnTo>
                    <a:pt x="810" y="1284"/>
                  </a:lnTo>
                  <a:lnTo>
                    <a:pt x="824" y="1254"/>
                  </a:lnTo>
                  <a:lnTo>
                    <a:pt x="836" y="1224"/>
                  </a:lnTo>
                  <a:lnTo>
                    <a:pt x="846" y="1194"/>
                  </a:lnTo>
                  <a:lnTo>
                    <a:pt x="854" y="1160"/>
                  </a:lnTo>
                  <a:lnTo>
                    <a:pt x="860" y="1126"/>
                  </a:lnTo>
                  <a:lnTo>
                    <a:pt x="864" y="1092"/>
                  </a:lnTo>
                  <a:lnTo>
                    <a:pt x="866" y="1056"/>
                  </a:lnTo>
                  <a:lnTo>
                    <a:pt x="866" y="1018"/>
                  </a:lnTo>
                  <a:lnTo>
                    <a:pt x="864" y="980"/>
                  </a:lnTo>
                  <a:lnTo>
                    <a:pt x="858" y="942"/>
                  </a:lnTo>
                  <a:lnTo>
                    <a:pt x="852" y="902"/>
                  </a:lnTo>
                  <a:lnTo>
                    <a:pt x="842" y="860"/>
                  </a:lnTo>
                  <a:lnTo>
                    <a:pt x="828" y="820"/>
                  </a:lnTo>
                  <a:lnTo>
                    <a:pt x="814" y="778"/>
                  </a:lnTo>
                  <a:lnTo>
                    <a:pt x="794" y="734"/>
                  </a:lnTo>
                  <a:lnTo>
                    <a:pt x="774" y="692"/>
                  </a:lnTo>
                  <a:lnTo>
                    <a:pt x="750" y="648"/>
                  </a:lnTo>
                  <a:lnTo>
                    <a:pt x="750" y="648"/>
                  </a:lnTo>
                  <a:close/>
                </a:path>
              </a:pathLst>
            </a:custGeom>
            <a:solidFill>
              <a:srgbClr val="00A1DA"/>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8" name="Freeform 6"/>
            <p:cNvSpPr/>
            <p:nvPr/>
          </p:nvSpPr>
          <p:spPr bwMode="auto">
            <a:xfrm>
              <a:off x="-5635625" y="492125"/>
              <a:ext cx="701675" cy="2009775"/>
            </a:xfrm>
            <a:custGeom>
              <a:avLst/>
              <a:gdLst>
                <a:gd name="T0" fmla="*/ 372 w 442"/>
                <a:gd name="T1" fmla="*/ 1262 h 1266"/>
                <a:gd name="T2" fmla="*/ 344 w 442"/>
                <a:gd name="T3" fmla="*/ 1202 h 1266"/>
                <a:gd name="T4" fmla="*/ 322 w 442"/>
                <a:gd name="T5" fmla="*/ 1138 h 1266"/>
                <a:gd name="T6" fmla="*/ 288 w 442"/>
                <a:gd name="T7" fmla="*/ 1006 h 1266"/>
                <a:gd name="T8" fmla="*/ 270 w 442"/>
                <a:gd name="T9" fmla="*/ 870 h 1266"/>
                <a:gd name="T10" fmla="*/ 264 w 442"/>
                <a:gd name="T11" fmla="*/ 732 h 1266"/>
                <a:gd name="T12" fmla="*/ 278 w 442"/>
                <a:gd name="T13" fmla="*/ 718 h 1266"/>
                <a:gd name="T14" fmla="*/ 334 w 442"/>
                <a:gd name="T15" fmla="*/ 652 h 1266"/>
                <a:gd name="T16" fmla="*/ 368 w 442"/>
                <a:gd name="T17" fmla="*/ 602 h 1266"/>
                <a:gd name="T18" fmla="*/ 398 w 442"/>
                <a:gd name="T19" fmla="*/ 540 h 1266"/>
                <a:gd name="T20" fmla="*/ 424 w 442"/>
                <a:gd name="T21" fmla="*/ 468 h 1266"/>
                <a:gd name="T22" fmla="*/ 440 w 442"/>
                <a:gd name="T23" fmla="*/ 386 h 1266"/>
                <a:gd name="T24" fmla="*/ 442 w 442"/>
                <a:gd name="T25" fmla="*/ 294 h 1266"/>
                <a:gd name="T26" fmla="*/ 442 w 442"/>
                <a:gd name="T27" fmla="*/ 304 h 1266"/>
                <a:gd name="T28" fmla="*/ 432 w 442"/>
                <a:gd name="T29" fmla="*/ 376 h 1266"/>
                <a:gd name="T30" fmla="*/ 418 w 442"/>
                <a:gd name="T31" fmla="*/ 430 h 1266"/>
                <a:gd name="T32" fmla="*/ 396 w 442"/>
                <a:gd name="T33" fmla="*/ 490 h 1266"/>
                <a:gd name="T34" fmla="*/ 366 w 442"/>
                <a:gd name="T35" fmla="*/ 556 h 1266"/>
                <a:gd name="T36" fmla="*/ 322 w 442"/>
                <a:gd name="T37" fmla="*/ 620 h 1266"/>
                <a:gd name="T38" fmla="*/ 264 w 442"/>
                <a:gd name="T39" fmla="*/ 682 h 1266"/>
                <a:gd name="T40" fmla="*/ 266 w 442"/>
                <a:gd name="T41" fmla="*/ 616 h 1266"/>
                <a:gd name="T42" fmla="*/ 274 w 442"/>
                <a:gd name="T43" fmla="*/ 486 h 1266"/>
                <a:gd name="T44" fmla="*/ 288 w 442"/>
                <a:gd name="T45" fmla="*/ 366 h 1266"/>
                <a:gd name="T46" fmla="*/ 316 w 442"/>
                <a:gd name="T47" fmla="*/ 206 h 1266"/>
                <a:gd name="T48" fmla="*/ 350 w 442"/>
                <a:gd name="T49" fmla="*/ 56 h 1266"/>
                <a:gd name="T50" fmla="*/ 366 w 442"/>
                <a:gd name="T51" fmla="*/ 0 h 1266"/>
                <a:gd name="T52" fmla="*/ 320 w 442"/>
                <a:gd name="T53" fmla="*/ 146 h 1266"/>
                <a:gd name="T54" fmla="*/ 284 w 442"/>
                <a:gd name="T55" fmla="*/ 282 h 1266"/>
                <a:gd name="T56" fmla="*/ 258 w 442"/>
                <a:gd name="T57" fmla="*/ 410 h 1266"/>
                <a:gd name="T58" fmla="*/ 240 w 442"/>
                <a:gd name="T59" fmla="*/ 530 h 1266"/>
                <a:gd name="T60" fmla="*/ 232 w 442"/>
                <a:gd name="T61" fmla="*/ 640 h 1266"/>
                <a:gd name="T62" fmla="*/ 230 w 442"/>
                <a:gd name="T63" fmla="*/ 740 h 1266"/>
                <a:gd name="T64" fmla="*/ 232 w 442"/>
                <a:gd name="T65" fmla="*/ 834 h 1266"/>
                <a:gd name="T66" fmla="*/ 240 w 442"/>
                <a:gd name="T67" fmla="*/ 918 h 1266"/>
                <a:gd name="T68" fmla="*/ 204 w 442"/>
                <a:gd name="T69" fmla="*/ 892 h 1266"/>
                <a:gd name="T70" fmla="*/ 144 w 442"/>
                <a:gd name="T71" fmla="*/ 838 h 1266"/>
                <a:gd name="T72" fmla="*/ 96 w 442"/>
                <a:gd name="T73" fmla="*/ 778 h 1266"/>
                <a:gd name="T74" fmla="*/ 60 w 442"/>
                <a:gd name="T75" fmla="*/ 720 h 1266"/>
                <a:gd name="T76" fmla="*/ 32 w 442"/>
                <a:gd name="T77" fmla="*/ 666 h 1266"/>
                <a:gd name="T78" fmla="*/ 10 w 442"/>
                <a:gd name="T79" fmla="*/ 600 h 1266"/>
                <a:gd name="T80" fmla="*/ 0 w 442"/>
                <a:gd name="T81" fmla="*/ 562 h 1266"/>
                <a:gd name="T82" fmla="*/ 6 w 442"/>
                <a:gd name="T83" fmla="*/ 610 h 1266"/>
                <a:gd name="T84" fmla="*/ 30 w 442"/>
                <a:gd name="T85" fmla="*/ 694 h 1266"/>
                <a:gd name="T86" fmla="*/ 64 w 442"/>
                <a:gd name="T87" fmla="*/ 766 h 1266"/>
                <a:gd name="T88" fmla="*/ 102 w 442"/>
                <a:gd name="T89" fmla="*/ 828 h 1266"/>
                <a:gd name="T90" fmla="*/ 144 w 442"/>
                <a:gd name="T91" fmla="*/ 878 h 1266"/>
                <a:gd name="T92" fmla="*/ 200 w 442"/>
                <a:gd name="T93" fmla="*/ 932 h 1266"/>
                <a:gd name="T94" fmla="*/ 246 w 442"/>
                <a:gd name="T95" fmla="*/ 964 h 1266"/>
                <a:gd name="T96" fmla="*/ 260 w 442"/>
                <a:gd name="T97" fmla="*/ 1030 h 1266"/>
                <a:gd name="T98" fmla="*/ 288 w 442"/>
                <a:gd name="T99" fmla="*/ 1136 h 1266"/>
                <a:gd name="T100" fmla="*/ 316 w 442"/>
                <a:gd name="T101" fmla="*/ 1212 h 1266"/>
                <a:gd name="T102" fmla="*/ 342 w 442"/>
                <a:gd name="T103" fmla="*/ 1266 h 1266"/>
                <a:gd name="T104" fmla="*/ 372 w 442"/>
                <a:gd name="T105" fmla="*/ 126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1266">
                  <a:moveTo>
                    <a:pt x="372" y="1262"/>
                  </a:moveTo>
                  <a:lnTo>
                    <a:pt x="372" y="1262"/>
                  </a:lnTo>
                  <a:lnTo>
                    <a:pt x="358" y="1232"/>
                  </a:lnTo>
                  <a:lnTo>
                    <a:pt x="344" y="1202"/>
                  </a:lnTo>
                  <a:lnTo>
                    <a:pt x="332" y="1170"/>
                  </a:lnTo>
                  <a:lnTo>
                    <a:pt x="322" y="1138"/>
                  </a:lnTo>
                  <a:lnTo>
                    <a:pt x="304" y="1074"/>
                  </a:lnTo>
                  <a:lnTo>
                    <a:pt x="288" y="1006"/>
                  </a:lnTo>
                  <a:lnTo>
                    <a:pt x="278" y="938"/>
                  </a:lnTo>
                  <a:lnTo>
                    <a:pt x="270" y="870"/>
                  </a:lnTo>
                  <a:lnTo>
                    <a:pt x="266" y="800"/>
                  </a:lnTo>
                  <a:lnTo>
                    <a:pt x="264" y="732"/>
                  </a:lnTo>
                  <a:lnTo>
                    <a:pt x="264" y="732"/>
                  </a:lnTo>
                  <a:lnTo>
                    <a:pt x="278" y="718"/>
                  </a:lnTo>
                  <a:lnTo>
                    <a:pt x="302" y="692"/>
                  </a:lnTo>
                  <a:lnTo>
                    <a:pt x="334" y="652"/>
                  </a:lnTo>
                  <a:lnTo>
                    <a:pt x="350" y="628"/>
                  </a:lnTo>
                  <a:lnTo>
                    <a:pt x="368" y="602"/>
                  </a:lnTo>
                  <a:lnTo>
                    <a:pt x="384" y="572"/>
                  </a:lnTo>
                  <a:lnTo>
                    <a:pt x="398" y="540"/>
                  </a:lnTo>
                  <a:lnTo>
                    <a:pt x="412" y="506"/>
                  </a:lnTo>
                  <a:lnTo>
                    <a:pt x="424" y="468"/>
                  </a:lnTo>
                  <a:lnTo>
                    <a:pt x="434" y="428"/>
                  </a:lnTo>
                  <a:lnTo>
                    <a:pt x="440" y="386"/>
                  </a:lnTo>
                  <a:lnTo>
                    <a:pt x="442" y="342"/>
                  </a:lnTo>
                  <a:lnTo>
                    <a:pt x="442" y="294"/>
                  </a:lnTo>
                  <a:lnTo>
                    <a:pt x="442" y="294"/>
                  </a:lnTo>
                  <a:lnTo>
                    <a:pt x="442" y="304"/>
                  </a:lnTo>
                  <a:lnTo>
                    <a:pt x="438" y="332"/>
                  </a:lnTo>
                  <a:lnTo>
                    <a:pt x="432" y="376"/>
                  </a:lnTo>
                  <a:lnTo>
                    <a:pt x="426" y="402"/>
                  </a:lnTo>
                  <a:lnTo>
                    <a:pt x="418" y="430"/>
                  </a:lnTo>
                  <a:lnTo>
                    <a:pt x="408" y="460"/>
                  </a:lnTo>
                  <a:lnTo>
                    <a:pt x="396" y="490"/>
                  </a:lnTo>
                  <a:lnTo>
                    <a:pt x="382" y="522"/>
                  </a:lnTo>
                  <a:lnTo>
                    <a:pt x="366" y="556"/>
                  </a:lnTo>
                  <a:lnTo>
                    <a:pt x="344" y="588"/>
                  </a:lnTo>
                  <a:lnTo>
                    <a:pt x="322" y="620"/>
                  </a:lnTo>
                  <a:lnTo>
                    <a:pt x="294" y="652"/>
                  </a:lnTo>
                  <a:lnTo>
                    <a:pt x="264" y="682"/>
                  </a:lnTo>
                  <a:lnTo>
                    <a:pt x="264" y="682"/>
                  </a:lnTo>
                  <a:lnTo>
                    <a:pt x="266" y="616"/>
                  </a:lnTo>
                  <a:lnTo>
                    <a:pt x="268" y="550"/>
                  </a:lnTo>
                  <a:lnTo>
                    <a:pt x="274" y="486"/>
                  </a:lnTo>
                  <a:lnTo>
                    <a:pt x="282" y="424"/>
                  </a:lnTo>
                  <a:lnTo>
                    <a:pt x="288" y="366"/>
                  </a:lnTo>
                  <a:lnTo>
                    <a:pt x="298" y="308"/>
                  </a:lnTo>
                  <a:lnTo>
                    <a:pt x="316" y="206"/>
                  </a:lnTo>
                  <a:lnTo>
                    <a:pt x="334" y="122"/>
                  </a:lnTo>
                  <a:lnTo>
                    <a:pt x="350" y="56"/>
                  </a:lnTo>
                  <a:lnTo>
                    <a:pt x="366" y="0"/>
                  </a:lnTo>
                  <a:lnTo>
                    <a:pt x="366" y="0"/>
                  </a:lnTo>
                  <a:lnTo>
                    <a:pt x="340" y="74"/>
                  </a:lnTo>
                  <a:lnTo>
                    <a:pt x="320" y="146"/>
                  </a:lnTo>
                  <a:lnTo>
                    <a:pt x="300" y="216"/>
                  </a:lnTo>
                  <a:lnTo>
                    <a:pt x="284" y="282"/>
                  </a:lnTo>
                  <a:lnTo>
                    <a:pt x="270" y="348"/>
                  </a:lnTo>
                  <a:lnTo>
                    <a:pt x="258" y="410"/>
                  </a:lnTo>
                  <a:lnTo>
                    <a:pt x="248" y="470"/>
                  </a:lnTo>
                  <a:lnTo>
                    <a:pt x="240" y="530"/>
                  </a:lnTo>
                  <a:lnTo>
                    <a:pt x="236" y="586"/>
                  </a:lnTo>
                  <a:lnTo>
                    <a:pt x="232" y="640"/>
                  </a:lnTo>
                  <a:lnTo>
                    <a:pt x="230" y="692"/>
                  </a:lnTo>
                  <a:lnTo>
                    <a:pt x="230" y="740"/>
                  </a:lnTo>
                  <a:lnTo>
                    <a:pt x="230" y="788"/>
                  </a:lnTo>
                  <a:lnTo>
                    <a:pt x="232" y="834"/>
                  </a:lnTo>
                  <a:lnTo>
                    <a:pt x="236" y="876"/>
                  </a:lnTo>
                  <a:lnTo>
                    <a:pt x="240" y="918"/>
                  </a:lnTo>
                  <a:lnTo>
                    <a:pt x="240" y="918"/>
                  </a:lnTo>
                  <a:lnTo>
                    <a:pt x="204" y="892"/>
                  </a:lnTo>
                  <a:lnTo>
                    <a:pt x="172" y="866"/>
                  </a:lnTo>
                  <a:lnTo>
                    <a:pt x="144" y="838"/>
                  </a:lnTo>
                  <a:lnTo>
                    <a:pt x="118" y="808"/>
                  </a:lnTo>
                  <a:lnTo>
                    <a:pt x="96" y="778"/>
                  </a:lnTo>
                  <a:lnTo>
                    <a:pt x="76" y="750"/>
                  </a:lnTo>
                  <a:lnTo>
                    <a:pt x="60" y="720"/>
                  </a:lnTo>
                  <a:lnTo>
                    <a:pt x="44" y="692"/>
                  </a:lnTo>
                  <a:lnTo>
                    <a:pt x="32" y="666"/>
                  </a:lnTo>
                  <a:lnTo>
                    <a:pt x="22" y="642"/>
                  </a:lnTo>
                  <a:lnTo>
                    <a:pt x="10" y="600"/>
                  </a:lnTo>
                  <a:lnTo>
                    <a:pt x="2" y="572"/>
                  </a:lnTo>
                  <a:lnTo>
                    <a:pt x="0" y="562"/>
                  </a:lnTo>
                  <a:lnTo>
                    <a:pt x="0" y="562"/>
                  </a:lnTo>
                  <a:lnTo>
                    <a:pt x="6" y="610"/>
                  </a:lnTo>
                  <a:lnTo>
                    <a:pt x="16" y="652"/>
                  </a:lnTo>
                  <a:lnTo>
                    <a:pt x="30" y="694"/>
                  </a:lnTo>
                  <a:lnTo>
                    <a:pt x="46" y="732"/>
                  </a:lnTo>
                  <a:lnTo>
                    <a:pt x="64" y="766"/>
                  </a:lnTo>
                  <a:lnTo>
                    <a:pt x="82" y="798"/>
                  </a:lnTo>
                  <a:lnTo>
                    <a:pt x="102" y="828"/>
                  </a:lnTo>
                  <a:lnTo>
                    <a:pt x="124" y="854"/>
                  </a:lnTo>
                  <a:lnTo>
                    <a:pt x="144" y="878"/>
                  </a:lnTo>
                  <a:lnTo>
                    <a:pt x="164" y="898"/>
                  </a:lnTo>
                  <a:lnTo>
                    <a:pt x="200" y="932"/>
                  </a:lnTo>
                  <a:lnTo>
                    <a:pt x="230" y="954"/>
                  </a:lnTo>
                  <a:lnTo>
                    <a:pt x="246" y="964"/>
                  </a:lnTo>
                  <a:lnTo>
                    <a:pt x="246" y="964"/>
                  </a:lnTo>
                  <a:lnTo>
                    <a:pt x="260" y="1030"/>
                  </a:lnTo>
                  <a:lnTo>
                    <a:pt x="272" y="1086"/>
                  </a:lnTo>
                  <a:lnTo>
                    <a:pt x="288" y="1136"/>
                  </a:lnTo>
                  <a:lnTo>
                    <a:pt x="302" y="1178"/>
                  </a:lnTo>
                  <a:lnTo>
                    <a:pt x="316" y="1212"/>
                  </a:lnTo>
                  <a:lnTo>
                    <a:pt x="326" y="1238"/>
                  </a:lnTo>
                  <a:lnTo>
                    <a:pt x="342" y="1266"/>
                  </a:lnTo>
                  <a:lnTo>
                    <a:pt x="342" y="1266"/>
                  </a:lnTo>
                  <a:lnTo>
                    <a:pt x="372" y="1262"/>
                  </a:lnTo>
                  <a:lnTo>
                    <a:pt x="372" y="1262"/>
                  </a:lnTo>
                  <a:close/>
                </a:path>
              </a:pathLst>
            </a:custGeom>
            <a:solidFill>
              <a:srgbClr val="FFFFFF">
                <a:alpha val="50196"/>
              </a:srgbClr>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9" name="Freeform 7"/>
            <p:cNvSpPr/>
            <p:nvPr/>
          </p:nvSpPr>
          <p:spPr bwMode="auto">
            <a:xfrm>
              <a:off x="-7518400" y="2416175"/>
              <a:ext cx="2320925" cy="1543050"/>
            </a:xfrm>
            <a:custGeom>
              <a:avLst/>
              <a:gdLst>
                <a:gd name="T0" fmla="*/ 506 w 1462"/>
                <a:gd name="T1" fmla="*/ 370 h 972"/>
                <a:gd name="T2" fmla="*/ 468 w 1462"/>
                <a:gd name="T3" fmla="*/ 432 h 972"/>
                <a:gd name="T4" fmla="*/ 426 w 1462"/>
                <a:gd name="T5" fmla="*/ 488 h 972"/>
                <a:gd name="T6" fmla="*/ 342 w 1462"/>
                <a:gd name="T7" fmla="*/ 584 h 972"/>
                <a:gd name="T8" fmla="*/ 258 w 1462"/>
                <a:gd name="T9" fmla="*/ 656 h 972"/>
                <a:gd name="T10" fmla="*/ 178 w 1462"/>
                <a:gd name="T11" fmla="*/ 710 h 972"/>
                <a:gd name="T12" fmla="*/ 106 w 1462"/>
                <a:gd name="T13" fmla="*/ 746 h 972"/>
                <a:gd name="T14" fmla="*/ 50 w 1462"/>
                <a:gd name="T15" fmla="*/ 770 h 972"/>
                <a:gd name="T16" fmla="*/ 0 w 1462"/>
                <a:gd name="T17" fmla="*/ 786 h 972"/>
                <a:gd name="T18" fmla="*/ 18 w 1462"/>
                <a:gd name="T19" fmla="*/ 796 h 972"/>
                <a:gd name="T20" fmla="*/ 106 w 1462"/>
                <a:gd name="T21" fmla="*/ 840 h 972"/>
                <a:gd name="T22" fmla="*/ 198 w 1462"/>
                <a:gd name="T23" fmla="*/ 878 h 972"/>
                <a:gd name="T24" fmla="*/ 316 w 1462"/>
                <a:gd name="T25" fmla="*/ 916 h 972"/>
                <a:gd name="T26" fmla="*/ 450 w 1462"/>
                <a:gd name="T27" fmla="*/ 950 h 972"/>
                <a:gd name="T28" fmla="*/ 602 w 1462"/>
                <a:gd name="T29" fmla="*/ 968 h 972"/>
                <a:gd name="T30" fmla="*/ 682 w 1462"/>
                <a:gd name="T31" fmla="*/ 972 h 972"/>
                <a:gd name="T32" fmla="*/ 764 w 1462"/>
                <a:gd name="T33" fmla="*/ 970 h 972"/>
                <a:gd name="T34" fmla="*/ 848 w 1462"/>
                <a:gd name="T35" fmla="*/ 960 h 972"/>
                <a:gd name="T36" fmla="*/ 892 w 1462"/>
                <a:gd name="T37" fmla="*/ 954 h 972"/>
                <a:gd name="T38" fmla="*/ 978 w 1462"/>
                <a:gd name="T39" fmla="*/ 932 h 972"/>
                <a:gd name="T40" fmla="*/ 1058 w 1462"/>
                <a:gd name="T41" fmla="*/ 906 h 972"/>
                <a:gd name="T42" fmla="*/ 1132 w 1462"/>
                <a:gd name="T43" fmla="*/ 874 h 972"/>
                <a:gd name="T44" fmla="*/ 1198 w 1462"/>
                <a:gd name="T45" fmla="*/ 836 h 972"/>
                <a:gd name="T46" fmla="*/ 1258 w 1462"/>
                <a:gd name="T47" fmla="*/ 792 h 972"/>
                <a:gd name="T48" fmla="*/ 1310 w 1462"/>
                <a:gd name="T49" fmla="*/ 746 h 972"/>
                <a:gd name="T50" fmla="*/ 1356 w 1462"/>
                <a:gd name="T51" fmla="*/ 694 h 972"/>
                <a:gd name="T52" fmla="*/ 1394 w 1462"/>
                <a:gd name="T53" fmla="*/ 642 h 972"/>
                <a:gd name="T54" fmla="*/ 1424 w 1462"/>
                <a:gd name="T55" fmla="*/ 586 h 972"/>
                <a:gd name="T56" fmla="*/ 1444 w 1462"/>
                <a:gd name="T57" fmla="*/ 528 h 972"/>
                <a:gd name="T58" fmla="*/ 1458 w 1462"/>
                <a:gd name="T59" fmla="*/ 468 h 972"/>
                <a:gd name="T60" fmla="*/ 1462 w 1462"/>
                <a:gd name="T61" fmla="*/ 408 h 972"/>
                <a:gd name="T62" fmla="*/ 1458 w 1462"/>
                <a:gd name="T63" fmla="*/ 348 h 972"/>
                <a:gd name="T64" fmla="*/ 1444 w 1462"/>
                <a:gd name="T65" fmla="*/ 286 h 972"/>
                <a:gd name="T66" fmla="*/ 1420 w 1462"/>
                <a:gd name="T67" fmla="*/ 228 h 972"/>
                <a:gd name="T68" fmla="*/ 1404 w 1462"/>
                <a:gd name="T69" fmla="*/ 198 h 972"/>
                <a:gd name="T70" fmla="*/ 1370 w 1462"/>
                <a:gd name="T71" fmla="*/ 150 h 972"/>
                <a:gd name="T72" fmla="*/ 1330 w 1462"/>
                <a:gd name="T73" fmla="*/ 106 h 972"/>
                <a:gd name="T74" fmla="*/ 1284 w 1462"/>
                <a:gd name="T75" fmla="*/ 70 h 972"/>
                <a:gd name="T76" fmla="*/ 1234 w 1462"/>
                <a:gd name="T77" fmla="*/ 40 h 972"/>
                <a:gd name="T78" fmla="*/ 1178 w 1462"/>
                <a:gd name="T79" fmla="*/ 18 h 972"/>
                <a:gd name="T80" fmla="*/ 1120 w 1462"/>
                <a:gd name="T81" fmla="*/ 6 h 972"/>
                <a:gd name="T82" fmla="*/ 1058 w 1462"/>
                <a:gd name="T83" fmla="*/ 0 h 972"/>
                <a:gd name="T84" fmla="*/ 996 w 1462"/>
                <a:gd name="T85" fmla="*/ 2 h 972"/>
                <a:gd name="T86" fmla="*/ 930 w 1462"/>
                <a:gd name="T87" fmla="*/ 14 h 972"/>
                <a:gd name="T88" fmla="*/ 866 w 1462"/>
                <a:gd name="T89" fmla="*/ 34 h 972"/>
                <a:gd name="T90" fmla="*/ 802 w 1462"/>
                <a:gd name="T91" fmla="*/ 64 h 972"/>
                <a:gd name="T92" fmla="*/ 738 w 1462"/>
                <a:gd name="T93" fmla="*/ 104 h 972"/>
                <a:gd name="T94" fmla="*/ 676 w 1462"/>
                <a:gd name="T95" fmla="*/ 154 h 972"/>
                <a:gd name="T96" fmla="*/ 616 w 1462"/>
                <a:gd name="T97" fmla="*/ 216 h 972"/>
                <a:gd name="T98" fmla="*/ 560 w 1462"/>
                <a:gd name="T99" fmla="*/ 286 h 972"/>
                <a:gd name="T100" fmla="*/ 506 w 1462"/>
                <a:gd name="T101" fmla="*/ 37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62" h="972">
                  <a:moveTo>
                    <a:pt x="506" y="370"/>
                  </a:moveTo>
                  <a:lnTo>
                    <a:pt x="506" y="370"/>
                  </a:lnTo>
                  <a:lnTo>
                    <a:pt x="488" y="402"/>
                  </a:lnTo>
                  <a:lnTo>
                    <a:pt x="468" y="432"/>
                  </a:lnTo>
                  <a:lnTo>
                    <a:pt x="448" y="462"/>
                  </a:lnTo>
                  <a:lnTo>
                    <a:pt x="426" y="488"/>
                  </a:lnTo>
                  <a:lnTo>
                    <a:pt x="384" y="538"/>
                  </a:lnTo>
                  <a:lnTo>
                    <a:pt x="342" y="584"/>
                  </a:lnTo>
                  <a:lnTo>
                    <a:pt x="300" y="622"/>
                  </a:lnTo>
                  <a:lnTo>
                    <a:pt x="258" y="656"/>
                  </a:lnTo>
                  <a:lnTo>
                    <a:pt x="216" y="686"/>
                  </a:lnTo>
                  <a:lnTo>
                    <a:pt x="178" y="710"/>
                  </a:lnTo>
                  <a:lnTo>
                    <a:pt x="140" y="730"/>
                  </a:lnTo>
                  <a:lnTo>
                    <a:pt x="106" y="746"/>
                  </a:lnTo>
                  <a:lnTo>
                    <a:pt x="76" y="760"/>
                  </a:lnTo>
                  <a:lnTo>
                    <a:pt x="50" y="770"/>
                  </a:lnTo>
                  <a:lnTo>
                    <a:pt x="14" y="782"/>
                  </a:lnTo>
                  <a:lnTo>
                    <a:pt x="0" y="786"/>
                  </a:lnTo>
                  <a:lnTo>
                    <a:pt x="0" y="786"/>
                  </a:lnTo>
                  <a:lnTo>
                    <a:pt x="18" y="796"/>
                  </a:lnTo>
                  <a:lnTo>
                    <a:pt x="68" y="822"/>
                  </a:lnTo>
                  <a:lnTo>
                    <a:pt x="106" y="840"/>
                  </a:lnTo>
                  <a:lnTo>
                    <a:pt x="148" y="858"/>
                  </a:lnTo>
                  <a:lnTo>
                    <a:pt x="198" y="878"/>
                  </a:lnTo>
                  <a:lnTo>
                    <a:pt x="254" y="898"/>
                  </a:lnTo>
                  <a:lnTo>
                    <a:pt x="316" y="916"/>
                  </a:lnTo>
                  <a:lnTo>
                    <a:pt x="380" y="934"/>
                  </a:lnTo>
                  <a:lnTo>
                    <a:pt x="450" y="950"/>
                  </a:lnTo>
                  <a:lnTo>
                    <a:pt x="524" y="960"/>
                  </a:lnTo>
                  <a:lnTo>
                    <a:pt x="602" y="968"/>
                  </a:lnTo>
                  <a:lnTo>
                    <a:pt x="642" y="972"/>
                  </a:lnTo>
                  <a:lnTo>
                    <a:pt x="682" y="972"/>
                  </a:lnTo>
                  <a:lnTo>
                    <a:pt x="722" y="972"/>
                  </a:lnTo>
                  <a:lnTo>
                    <a:pt x="764" y="970"/>
                  </a:lnTo>
                  <a:lnTo>
                    <a:pt x="806" y="966"/>
                  </a:lnTo>
                  <a:lnTo>
                    <a:pt x="848" y="960"/>
                  </a:lnTo>
                  <a:lnTo>
                    <a:pt x="848" y="960"/>
                  </a:lnTo>
                  <a:lnTo>
                    <a:pt x="892" y="954"/>
                  </a:lnTo>
                  <a:lnTo>
                    <a:pt x="936" y="944"/>
                  </a:lnTo>
                  <a:lnTo>
                    <a:pt x="978" y="932"/>
                  </a:lnTo>
                  <a:lnTo>
                    <a:pt x="1020" y="920"/>
                  </a:lnTo>
                  <a:lnTo>
                    <a:pt x="1058" y="906"/>
                  </a:lnTo>
                  <a:lnTo>
                    <a:pt x="1096" y="890"/>
                  </a:lnTo>
                  <a:lnTo>
                    <a:pt x="1132" y="874"/>
                  </a:lnTo>
                  <a:lnTo>
                    <a:pt x="1166" y="854"/>
                  </a:lnTo>
                  <a:lnTo>
                    <a:pt x="1198" y="836"/>
                  </a:lnTo>
                  <a:lnTo>
                    <a:pt x="1230" y="814"/>
                  </a:lnTo>
                  <a:lnTo>
                    <a:pt x="1258" y="792"/>
                  </a:lnTo>
                  <a:lnTo>
                    <a:pt x="1286" y="770"/>
                  </a:lnTo>
                  <a:lnTo>
                    <a:pt x="1310" y="746"/>
                  </a:lnTo>
                  <a:lnTo>
                    <a:pt x="1334" y="720"/>
                  </a:lnTo>
                  <a:lnTo>
                    <a:pt x="1356" y="694"/>
                  </a:lnTo>
                  <a:lnTo>
                    <a:pt x="1376" y="668"/>
                  </a:lnTo>
                  <a:lnTo>
                    <a:pt x="1394" y="642"/>
                  </a:lnTo>
                  <a:lnTo>
                    <a:pt x="1410" y="614"/>
                  </a:lnTo>
                  <a:lnTo>
                    <a:pt x="1424" y="586"/>
                  </a:lnTo>
                  <a:lnTo>
                    <a:pt x="1436" y="556"/>
                  </a:lnTo>
                  <a:lnTo>
                    <a:pt x="1444" y="528"/>
                  </a:lnTo>
                  <a:lnTo>
                    <a:pt x="1452" y="498"/>
                  </a:lnTo>
                  <a:lnTo>
                    <a:pt x="1458" y="468"/>
                  </a:lnTo>
                  <a:lnTo>
                    <a:pt x="1460" y="438"/>
                  </a:lnTo>
                  <a:lnTo>
                    <a:pt x="1462" y="408"/>
                  </a:lnTo>
                  <a:lnTo>
                    <a:pt x="1460" y="378"/>
                  </a:lnTo>
                  <a:lnTo>
                    <a:pt x="1458" y="348"/>
                  </a:lnTo>
                  <a:lnTo>
                    <a:pt x="1452" y="316"/>
                  </a:lnTo>
                  <a:lnTo>
                    <a:pt x="1444" y="286"/>
                  </a:lnTo>
                  <a:lnTo>
                    <a:pt x="1432" y="258"/>
                  </a:lnTo>
                  <a:lnTo>
                    <a:pt x="1420" y="228"/>
                  </a:lnTo>
                  <a:lnTo>
                    <a:pt x="1404" y="198"/>
                  </a:lnTo>
                  <a:lnTo>
                    <a:pt x="1404" y="198"/>
                  </a:lnTo>
                  <a:lnTo>
                    <a:pt x="1388" y="174"/>
                  </a:lnTo>
                  <a:lnTo>
                    <a:pt x="1370" y="150"/>
                  </a:lnTo>
                  <a:lnTo>
                    <a:pt x="1350" y="126"/>
                  </a:lnTo>
                  <a:lnTo>
                    <a:pt x="1330" y="106"/>
                  </a:lnTo>
                  <a:lnTo>
                    <a:pt x="1308" y="88"/>
                  </a:lnTo>
                  <a:lnTo>
                    <a:pt x="1284" y="70"/>
                  </a:lnTo>
                  <a:lnTo>
                    <a:pt x="1260" y="54"/>
                  </a:lnTo>
                  <a:lnTo>
                    <a:pt x="1234" y="40"/>
                  </a:lnTo>
                  <a:lnTo>
                    <a:pt x="1206" y="28"/>
                  </a:lnTo>
                  <a:lnTo>
                    <a:pt x="1178" y="18"/>
                  </a:lnTo>
                  <a:lnTo>
                    <a:pt x="1150" y="12"/>
                  </a:lnTo>
                  <a:lnTo>
                    <a:pt x="1120" y="6"/>
                  </a:lnTo>
                  <a:lnTo>
                    <a:pt x="1090" y="2"/>
                  </a:lnTo>
                  <a:lnTo>
                    <a:pt x="1058" y="0"/>
                  </a:lnTo>
                  <a:lnTo>
                    <a:pt x="1028" y="0"/>
                  </a:lnTo>
                  <a:lnTo>
                    <a:pt x="996" y="2"/>
                  </a:lnTo>
                  <a:lnTo>
                    <a:pt x="964" y="6"/>
                  </a:lnTo>
                  <a:lnTo>
                    <a:pt x="930" y="14"/>
                  </a:lnTo>
                  <a:lnTo>
                    <a:pt x="898" y="22"/>
                  </a:lnTo>
                  <a:lnTo>
                    <a:pt x="866" y="34"/>
                  </a:lnTo>
                  <a:lnTo>
                    <a:pt x="834" y="48"/>
                  </a:lnTo>
                  <a:lnTo>
                    <a:pt x="802" y="64"/>
                  </a:lnTo>
                  <a:lnTo>
                    <a:pt x="770" y="84"/>
                  </a:lnTo>
                  <a:lnTo>
                    <a:pt x="738" y="104"/>
                  </a:lnTo>
                  <a:lnTo>
                    <a:pt x="706" y="128"/>
                  </a:lnTo>
                  <a:lnTo>
                    <a:pt x="676" y="154"/>
                  </a:lnTo>
                  <a:lnTo>
                    <a:pt x="646" y="184"/>
                  </a:lnTo>
                  <a:lnTo>
                    <a:pt x="616" y="216"/>
                  </a:lnTo>
                  <a:lnTo>
                    <a:pt x="586" y="250"/>
                  </a:lnTo>
                  <a:lnTo>
                    <a:pt x="560" y="286"/>
                  </a:lnTo>
                  <a:lnTo>
                    <a:pt x="532" y="326"/>
                  </a:lnTo>
                  <a:lnTo>
                    <a:pt x="506" y="370"/>
                  </a:lnTo>
                  <a:lnTo>
                    <a:pt x="506" y="370"/>
                  </a:lnTo>
                  <a:close/>
                </a:path>
              </a:pathLst>
            </a:custGeom>
            <a:solidFill>
              <a:srgbClr val="00A1DA"/>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0" name="Freeform 8"/>
            <p:cNvSpPr/>
            <p:nvPr/>
          </p:nvSpPr>
          <p:spPr bwMode="auto">
            <a:xfrm>
              <a:off x="-7070725" y="2657475"/>
              <a:ext cx="1758950" cy="1066800"/>
            </a:xfrm>
            <a:custGeom>
              <a:avLst/>
              <a:gdLst>
                <a:gd name="T0" fmla="*/ 1090 w 1108"/>
                <a:gd name="T1" fmla="*/ 0 h 672"/>
                <a:gd name="T2" fmla="*/ 1052 w 1108"/>
                <a:gd name="T3" fmla="*/ 54 h 672"/>
                <a:gd name="T4" fmla="*/ 1008 w 1108"/>
                <a:gd name="T5" fmla="*/ 104 h 672"/>
                <a:gd name="T6" fmla="*/ 910 w 1108"/>
                <a:gd name="T7" fmla="*/ 200 h 672"/>
                <a:gd name="T8" fmla="*/ 800 w 1108"/>
                <a:gd name="T9" fmla="*/ 284 h 672"/>
                <a:gd name="T10" fmla="*/ 684 w 1108"/>
                <a:gd name="T11" fmla="*/ 360 h 672"/>
                <a:gd name="T12" fmla="*/ 666 w 1108"/>
                <a:gd name="T13" fmla="*/ 354 h 672"/>
                <a:gd name="T14" fmla="*/ 580 w 1108"/>
                <a:gd name="T15" fmla="*/ 338 h 672"/>
                <a:gd name="T16" fmla="*/ 520 w 1108"/>
                <a:gd name="T17" fmla="*/ 334 h 672"/>
                <a:gd name="T18" fmla="*/ 452 w 1108"/>
                <a:gd name="T19" fmla="*/ 338 h 672"/>
                <a:gd name="T20" fmla="*/ 376 w 1108"/>
                <a:gd name="T21" fmla="*/ 352 h 672"/>
                <a:gd name="T22" fmla="*/ 298 w 1108"/>
                <a:gd name="T23" fmla="*/ 378 h 672"/>
                <a:gd name="T24" fmla="*/ 216 w 1108"/>
                <a:gd name="T25" fmla="*/ 422 h 672"/>
                <a:gd name="T26" fmla="*/ 226 w 1108"/>
                <a:gd name="T27" fmla="*/ 418 h 672"/>
                <a:gd name="T28" fmla="*/ 292 w 1108"/>
                <a:gd name="T29" fmla="*/ 392 h 672"/>
                <a:gd name="T30" fmla="*/ 346 w 1108"/>
                <a:gd name="T31" fmla="*/ 376 h 672"/>
                <a:gd name="T32" fmla="*/ 410 w 1108"/>
                <a:gd name="T33" fmla="*/ 364 h 672"/>
                <a:gd name="T34" fmla="*/ 482 w 1108"/>
                <a:gd name="T35" fmla="*/ 358 h 672"/>
                <a:gd name="T36" fmla="*/ 560 w 1108"/>
                <a:gd name="T37" fmla="*/ 364 h 672"/>
                <a:gd name="T38" fmla="*/ 642 w 1108"/>
                <a:gd name="T39" fmla="*/ 384 h 672"/>
                <a:gd name="T40" fmla="*/ 584 w 1108"/>
                <a:gd name="T41" fmla="*/ 416 h 672"/>
                <a:gd name="T42" fmla="*/ 466 w 1108"/>
                <a:gd name="T43" fmla="*/ 472 h 672"/>
                <a:gd name="T44" fmla="*/ 354 w 1108"/>
                <a:gd name="T45" fmla="*/ 520 h 672"/>
                <a:gd name="T46" fmla="*/ 204 w 1108"/>
                <a:gd name="T47" fmla="*/ 576 h 672"/>
                <a:gd name="T48" fmla="*/ 56 w 1108"/>
                <a:gd name="T49" fmla="*/ 622 h 672"/>
                <a:gd name="T50" fmla="*/ 0 w 1108"/>
                <a:gd name="T51" fmla="*/ 636 h 672"/>
                <a:gd name="T52" fmla="*/ 150 w 1108"/>
                <a:gd name="T53" fmla="*/ 604 h 672"/>
                <a:gd name="T54" fmla="*/ 286 w 1108"/>
                <a:gd name="T55" fmla="*/ 566 h 672"/>
                <a:gd name="T56" fmla="*/ 408 w 1108"/>
                <a:gd name="T57" fmla="*/ 524 h 672"/>
                <a:gd name="T58" fmla="*/ 520 w 1108"/>
                <a:gd name="T59" fmla="*/ 480 h 672"/>
                <a:gd name="T60" fmla="*/ 620 w 1108"/>
                <a:gd name="T61" fmla="*/ 432 h 672"/>
                <a:gd name="T62" fmla="*/ 710 w 1108"/>
                <a:gd name="T63" fmla="*/ 384 h 672"/>
                <a:gd name="T64" fmla="*/ 788 w 1108"/>
                <a:gd name="T65" fmla="*/ 334 h 672"/>
                <a:gd name="T66" fmla="*/ 856 w 1108"/>
                <a:gd name="T67" fmla="*/ 286 h 672"/>
                <a:gd name="T68" fmla="*/ 854 w 1108"/>
                <a:gd name="T69" fmla="*/ 330 h 672"/>
                <a:gd name="T70" fmla="*/ 836 w 1108"/>
                <a:gd name="T71" fmla="*/ 410 h 672"/>
                <a:gd name="T72" fmla="*/ 810 w 1108"/>
                <a:gd name="T73" fmla="*/ 480 h 672"/>
                <a:gd name="T74" fmla="*/ 776 w 1108"/>
                <a:gd name="T75" fmla="*/ 542 h 672"/>
                <a:gd name="T76" fmla="*/ 742 w 1108"/>
                <a:gd name="T77" fmla="*/ 592 h 672"/>
                <a:gd name="T78" fmla="*/ 698 w 1108"/>
                <a:gd name="T79" fmla="*/ 644 h 672"/>
                <a:gd name="T80" fmla="*/ 670 w 1108"/>
                <a:gd name="T81" fmla="*/ 672 h 672"/>
                <a:gd name="T82" fmla="*/ 708 w 1108"/>
                <a:gd name="T83" fmla="*/ 642 h 672"/>
                <a:gd name="T84" fmla="*/ 768 w 1108"/>
                <a:gd name="T85" fmla="*/ 580 h 672"/>
                <a:gd name="T86" fmla="*/ 814 w 1108"/>
                <a:gd name="T87" fmla="*/ 514 h 672"/>
                <a:gd name="T88" fmla="*/ 848 w 1108"/>
                <a:gd name="T89" fmla="*/ 450 h 672"/>
                <a:gd name="T90" fmla="*/ 870 w 1108"/>
                <a:gd name="T91" fmla="*/ 390 h 672"/>
                <a:gd name="T92" fmla="*/ 888 w 1108"/>
                <a:gd name="T93" fmla="*/ 314 h 672"/>
                <a:gd name="T94" fmla="*/ 894 w 1108"/>
                <a:gd name="T95" fmla="*/ 256 h 672"/>
                <a:gd name="T96" fmla="*/ 944 w 1108"/>
                <a:gd name="T97" fmla="*/ 214 h 672"/>
                <a:gd name="T98" fmla="*/ 1024 w 1108"/>
                <a:gd name="T99" fmla="*/ 136 h 672"/>
                <a:gd name="T100" fmla="*/ 1074 w 1108"/>
                <a:gd name="T101" fmla="*/ 74 h 672"/>
                <a:gd name="T102" fmla="*/ 1108 w 1108"/>
                <a:gd name="T103" fmla="*/ 24 h 672"/>
                <a:gd name="T104" fmla="*/ 1090 w 1108"/>
                <a:gd name="T105"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8" h="672">
                  <a:moveTo>
                    <a:pt x="1090" y="0"/>
                  </a:moveTo>
                  <a:lnTo>
                    <a:pt x="1090" y="0"/>
                  </a:lnTo>
                  <a:lnTo>
                    <a:pt x="1072" y="28"/>
                  </a:lnTo>
                  <a:lnTo>
                    <a:pt x="1052" y="54"/>
                  </a:lnTo>
                  <a:lnTo>
                    <a:pt x="1030" y="80"/>
                  </a:lnTo>
                  <a:lnTo>
                    <a:pt x="1008" y="104"/>
                  </a:lnTo>
                  <a:lnTo>
                    <a:pt x="960" y="154"/>
                  </a:lnTo>
                  <a:lnTo>
                    <a:pt x="910" y="200"/>
                  </a:lnTo>
                  <a:lnTo>
                    <a:pt x="856" y="244"/>
                  </a:lnTo>
                  <a:lnTo>
                    <a:pt x="800" y="284"/>
                  </a:lnTo>
                  <a:lnTo>
                    <a:pt x="744" y="322"/>
                  </a:lnTo>
                  <a:lnTo>
                    <a:pt x="684" y="360"/>
                  </a:lnTo>
                  <a:lnTo>
                    <a:pt x="684" y="360"/>
                  </a:lnTo>
                  <a:lnTo>
                    <a:pt x="666" y="354"/>
                  </a:lnTo>
                  <a:lnTo>
                    <a:pt x="630" y="344"/>
                  </a:lnTo>
                  <a:lnTo>
                    <a:pt x="580" y="338"/>
                  </a:lnTo>
                  <a:lnTo>
                    <a:pt x="552" y="334"/>
                  </a:lnTo>
                  <a:lnTo>
                    <a:pt x="520" y="334"/>
                  </a:lnTo>
                  <a:lnTo>
                    <a:pt x="488" y="334"/>
                  </a:lnTo>
                  <a:lnTo>
                    <a:pt x="452" y="338"/>
                  </a:lnTo>
                  <a:lnTo>
                    <a:pt x="414" y="342"/>
                  </a:lnTo>
                  <a:lnTo>
                    <a:pt x="376" y="352"/>
                  </a:lnTo>
                  <a:lnTo>
                    <a:pt x="338" y="364"/>
                  </a:lnTo>
                  <a:lnTo>
                    <a:pt x="298" y="378"/>
                  </a:lnTo>
                  <a:lnTo>
                    <a:pt x="258" y="398"/>
                  </a:lnTo>
                  <a:lnTo>
                    <a:pt x="216" y="422"/>
                  </a:lnTo>
                  <a:lnTo>
                    <a:pt x="216" y="422"/>
                  </a:lnTo>
                  <a:lnTo>
                    <a:pt x="226" y="418"/>
                  </a:lnTo>
                  <a:lnTo>
                    <a:pt x="252" y="406"/>
                  </a:lnTo>
                  <a:lnTo>
                    <a:pt x="292" y="392"/>
                  </a:lnTo>
                  <a:lnTo>
                    <a:pt x="318" y="384"/>
                  </a:lnTo>
                  <a:lnTo>
                    <a:pt x="346" y="376"/>
                  </a:lnTo>
                  <a:lnTo>
                    <a:pt x="376" y="370"/>
                  </a:lnTo>
                  <a:lnTo>
                    <a:pt x="410" y="364"/>
                  </a:lnTo>
                  <a:lnTo>
                    <a:pt x="444" y="360"/>
                  </a:lnTo>
                  <a:lnTo>
                    <a:pt x="482" y="358"/>
                  </a:lnTo>
                  <a:lnTo>
                    <a:pt x="520" y="360"/>
                  </a:lnTo>
                  <a:lnTo>
                    <a:pt x="560" y="364"/>
                  </a:lnTo>
                  <a:lnTo>
                    <a:pt x="600" y="372"/>
                  </a:lnTo>
                  <a:lnTo>
                    <a:pt x="642" y="384"/>
                  </a:lnTo>
                  <a:lnTo>
                    <a:pt x="642" y="384"/>
                  </a:lnTo>
                  <a:lnTo>
                    <a:pt x="584" y="416"/>
                  </a:lnTo>
                  <a:lnTo>
                    <a:pt x="524" y="444"/>
                  </a:lnTo>
                  <a:lnTo>
                    <a:pt x="466" y="472"/>
                  </a:lnTo>
                  <a:lnTo>
                    <a:pt x="410" y="496"/>
                  </a:lnTo>
                  <a:lnTo>
                    <a:pt x="354" y="520"/>
                  </a:lnTo>
                  <a:lnTo>
                    <a:pt x="302" y="540"/>
                  </a:lnTo>
                  <a:lnTo>
                    <a:pt x="204" y="576"/>
                  </a:lnTo>
                  <a:lnTo>
                    <a:pt x="120" y="602"/>
                  </a:lnTo>
                  <a:lnTo>
                    <a:pt x="56" y="622"/>
                  </a:lnTo>
                  <a:lnTo>
                    <a:pt x="0" y="636"/>
                  </a:lnTo>
                  <a:lnTo>
                    <a:pt x="0" y="636"/>
                  </a:lnTo>
                  <a:lnTo>
                    <a:pt x="76" y="620"/>
                  </a:lnTo>
                  <a:lnTo>
                    <a:pt x="150" y="604"/>
                  </a:lnTo>
                  <a:lnTo>
                    <a:pt x="218" y="586"/>
                  </a:lnTo>
                  <a:lnTo>
                    <a:pt x="286" y="566"/>
                  </a:lnTo>
                  <a:lnTo>
                    <a:pt x="348" y="546"/>
                  </a:lnTo>
                  <a:lnTo>
                    <a:pt x="408" y="524"/>
                  </a:lnTo>
                  <a:lnTo>
                    <a:pt x="466" y="502"/>
                  </a:lnTo>
                  <a:lnTo>
                    <a:pt x="520" y="480"/>
                  </a:lnTo>
                  <a:lnTo>
                    <a:pt x="572" y="456"/>
                  </a:lnTo>
                  <a:lnTo>
                    <a:pt x="620" y="432"/>
                  </a:lnTo>
                  <a:lnTo>
                    <a:pt x="666" y="408"/>
                  </a:lnTo>
                  <a:lnTo>
                    <a:pt x="710" y="384"/>
                  </a:lnTo>
                  <a:lnTo>
                    <a:pt x="750" y="360"/>
                  </a:lnTo>
                  <a:lnTo>
                    <a:pt x="788" y="334"/>
                  </a:lnTo>
                  <a:lnTo>
                    <a:pt x="824" y="310"/>
                  </a:lnTo>
                  <a:lnTo>
                    <a:pt x="856" y="286"/>
                  </a:lnTo>
                  <a:lnTo>
                    <a:pt x="856" y="286"/>
                  </a:lnTo>
                  <a:lnTo>
                    <a:pt x="854" y="330"/>
                  </a:lnTo>
                  <a:lnTo>
                    <a:pt x="846" y="370"/>
                  </a:lnTo>
                  <a:lnTo>
                    <a:pt x="836" y="410"/>
                  </a:lnTo>
                  <a:lnTo>
                    <a:pt x="824" y="446"/>
                  </a:lnTo>
                  <a:lnTo>
                    <a:pt x="810" y="480"/>
                  </a:lnTo>
                  <a:lnTo>
                    <a:pt x="794" y="512"/>
                  </a:lnTo>
                  <a:lnTo>
                    <a:pt x="776" y="542"/>
                  </a:lnTo>
                  <a:lnTo>
                    <a:pt x="760" y="568"/>
                  </a:lnTo>
                  <a:lnTo>
                    <a:pt x="742" y="592"/>
                  </a:lnTo>
                  <a:lnTo>
                    <a:pt x="726" y="612"/>
                  </a:lnTo>
                  <a:lnTo>
                    <a:pt x="698" y="644"/>
                  </a:lnTo>
                  <a:lnTo>
                    <a:pt x="678" y="664"/>
                  </a:lnTo>
                  <a:lnTo>
                    <a:pt x="670" y="672"/>
                  </a:lnTo>
                  <a:lnTo>
                    <a:pt x="670" y="672"/>
                  </a:lnTo>
                  <a:lnTo>
                    <a:pt x="708" y="642"/>
                  </a:lnTo>
                  <a:lnTo>
                    <a:pt x="740" y="612"/>
                  </a:lnTo>
                  <a:lnTo>
                    <a:pt x="768" y="580"/>
                  </a:lnTo>
                  <a:lnTo>
                    <a:pt x="794" y="548"/>
                  </a:lnTo>
                  <a:lnTo>
                    <a:pt x="814" y="514"/>
                  </a:lnTo>
                  <a:lnTo>
                    <a:pt x="832" y="482"/>
                  </a:lnTo>
                  <a:lnTo>
                    <a:pt x="848" y="450"/>
                  </a:lnTo>
                  <a:lnTo>
                    <a:pt x="860" y="420"/>
                  </a:lnTo>
                  <a:lnTo>
                    <a:pt x="870" y="390"/>
                  </a:lnTo>
                  <a:lnTo>
                    <a:pt x="878" y="362"/>
                  </a:lnTo>
                  <a:lnTo>
                    <a:pt x="888" y="314"/>
                  </a:lnTo>
                  <a:lnTo>
                    <a:pt x="894" y="278"/>
                  </a:lnTo>
                  <a:lnTo>
                    <a:pt x="894" y="256"/>
                  </a:lnTo>
                  <a:lnTo>
                    <a:pt x="894" y="256"/>
                  </a:lnTo>
                  <a:lnTo>
                    <a:pt x="944" y="214"/>
                  </a:lnTo>
                  <a:lnTo>
                    <a:pt x="988" y="174"/>
                  </a:lnTo>
                  <a:lnTo>
                    <a:pt x="1024" y="136"/>
                  </a:lnTo>
                  <a:lnTo>
                    <a:pt x="1052" y="102"/>
                  </a:lnTo>
                  <a:lnTo>
                    <a:pt x="1074" y="74"/>
                  </a:lnTo>
                  <a:lnTo>
                    <a:pt x="1090" y="50"/>
                  </a:lnTo>
                  <a:lnTo>
                    <a:pt x="1108" y="24"/>
                  </a:lnTo>
                  <a:lnTo>
                    <a:pt x="1108" y="24"/>
                  </a:lnTo>
                  <a:lnTo>
                    <a:pt x="1090" y="0"/>
                  </a:lnTo>
                  <a:lnTo>
                    <a:pt x="1090" y="0"/>
                  </a:lnTo>
                  <a:close/>
                </a:path>
              </a:pathLst>
            </a:custGeom>
            <a:solidFill>
              <a:srgbClr val="FFFFFF">
                <a:alpha val="50196"/>
              </a:srgbClr>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1" name="Freeform 9"/>
            <p:cNvSpPr/>
            <p:nvPr/>
          </p:nvSpPr>
          <p:spPr bwMode="auto">
            <a:xfrm>
              <a:off x="-5102225" y="2416175"/>
              <a:ext cx="2003425" cy="1800225"/>
            </a:xfrm>
            <a:custGeom>
              <a:avLst/>
              <a:gdLst>
                <a:gd name="T0" fmla="*/ 648 w 1262"/>
                <a:gd name="T1" fmla="*/ 904 h 1134"/>
                <a:gd name="T2" fmla="*/ 722 w 1262"/>
                <a:gd name="T3" fmla="*/ 906 h 1134"/>
                <a:gd name="T4" fmla="*/ 792 w 1262"/>
                <a:gd name="T5" fmla="*/ 914 h 1134"/>
                <a:gd name="T6" fmla="*/ 916 w 1262"/>
                <a:gd name="T7" fmla="*/ 938 h 1134"/>
                <a:gd name="T8" fmla="*/ 1020 w 1262"/>
                <a:gd name="T9" fmla="*/ 976 h 1134"/>
                <a:gd name="T10" fmla="*/ 1108 w 1262"/>
                <a:gd name="T11" fmla="*/ 1018 h 1134"/>
                <a:gd name="T12" fmla="*/ 1174 w 1262"/>
                <a:gd name="T13" fmla="*/ 1062 h 1134"/>
                <a:gd name="T14" fmla="*/ 1224 w 1262"/>
                <a:gd name="T15" fmla="*/ 1098 h 1134"/>
                <a:gd name="T16" fmla="*/ 1262 w 1262"/>
                <a:gd name="T17" fmla="*/ 1134 h 1134"/>
                <a:gd name="T18" fmla="*/ 1262 w 1262"/>
                <a:gd name="T19" fmla="*/ 1114 h 1134"/>
                <a:gd name="T20" fmla="*/ 1256 w 1262"/>
                <a:gd name="T21" fmla="*/ 1016 h 1134"/>
                <a:gd name="T22" fmla="*/ 1242 w 1262"/>
                <a:gd name="T23" fmla="*/ 916 h 1134"/>
                <a:gd name="T24" fmla="*/ 1218 w 1262"/>
                <a:gd name="T25" fmla="*/ 796 h 1134"/>
                <a:gd name="T26" fmla="*/ 1178 w 1262"/>
                <a:gd name="T27" fmla="*/ 662 h 1134"/>
                <a:gd name="T28" fmla="*/ 1120 w 1262"/>
                <a:gd name="T29" fmla="*/ 522 h 1134"/>
                <a:gd name="T30" fmla="*/ 1082 w 1262"/>
                <a:gd name="T31" fmla="*/ 450 h 1134"/>
                <a:gd name="T32" fmla="*/ 1040 w 1262"/>
                <a:gd name="T33" fmla="*/ 382 h 1134"/>
                <a:gd name="T34" fmla="*/ 990 w 1262"/>
                <a:gd name="T35" fmla="*/ 312 h 1134"/>
                <a:gd name="T36" fmla="*/ 960 w 1262"/>
                <a:gd name="T37" fmla="*/ 278 h 1134"/>
                <a:gd name="T38" fmla="*/ 900 w 1262"/>
                <a:gd name="T39" fmla="*/ 214 h 1134"/>
                <a:gd name="T40" fmla="*/ 836 w 1262"/>
                <a:gd name="T41" fmla="*/ 158 h 1134"/>
                <a:gd name="T42" fmla="*/ 772 w 1262"/>
                <a:gd name="T43" fmla="*/ 110 h 1134"/>
                <a:gd name="T44" fmla="*/ 706 w 1262"/>
                <a:gd name="T45" fmla="*/ 72 h 1134"/>
                <a:gd name="T46" fmla="*/ 638 w 1262"/>
                <a:gd name="T47" fmla="*/ 42 h 1134"/>
                <a:gd name="T48" fmla="*/ 572 w 1262"/>
                <a:gd name="T49" fmla="*/ 20 h 1134"/>
                <a:gd name="T50" fmla="*/ 506 w 1262"/>
                <a:gd name="T51" fmla="*/ 6 h 1134"/>
                <a:gd name="T52" fmla="*/ 440 w 1262"/>
                <a:gd name="T53" fmla="*/ 0 h 1134"/>
                <a:gd name="T54" fmla="*/ 376 w 1262"/>
                <a:gd name="T55" fmla="*/ 2 h 1134"/>
                <a:gd name="T56" fmla="*/ 316 w 1262"/>
                <a:gd name="T57" fmla="*/ 12 h 1134"/>
                <a:gd name="T58" fmla="*/ 258 w 1262"/>
                <a:gd name="T59" fmla="*/ 30 h 1134"/>
                <a:gd name="T60" fmla="*/ 204 w 1262"/>
                <a:gd name="T61" fmla="*/ 58 h 1134"/>
                <a:gd name="T62" fmla="*/ 154 w 1262"/>
                <a:gd name="T63" fmla="*/ 92 h 1134"/>
                <a:gd name="T64" fmla="*/ 108 w 1262"/>
                <a:gd name="T65" fmla="*/ 134 h 1134"/>
                <a:gd name="T66" fmla="*/ 70 w 1262"/>
                <a:gd name="T67" fmla="*/ 184 h 1134"/>
                <a:gd name="T68" fmla="*/ 52 w 1262"/>
                <a:gd name="T69" fmla="*/ 212 h 1134"/>
                <a:gd name="T70" fmla="*/ 26 w 1262"/>
                <a:gd name="T71" fmla="*/ 266 h 1134"/>
                <a:gd name="T72" fmla="*/ 8 w 1262"/>
                <a:gd name="T73" fmla="*/ 322 h 1134"/>
                <a:gd name="T74" fmla="*/ 0 w 1262"/>
                <a:gd name="T75" fmla="*/ 380 h 1134"/>
                <a:gd name="T76" fmla="*/ 0 w 1262"/>
                <a:gd name="T77" fmla="*/ 438 h 1134"/>
                <a:gd name="T78" fmla="*/ 8 w 1262"/>
                <a:gd name="T79" fmla="*/ 498 h 1134"/>
                <a:gd name="T80" fmla="*/ 26 w 1262"/>
                <a:gd name="T81" fmla="*/ 554 h 1134"/>
                <a:gd name="T82" fmla="*/ 52 w 1262"/>
                <a:gd name="T83" fmla="*/ 610 h 1134"/>
                <a:gd name="T84" fmla="*/ 86 w 1262"/>
                <a:gd name="T85" fmla="*/ 664 h 1134"/>
                <a:gd name="T86" fmla="*/ 128 w 1262"/>
                <a:gd name="T87" fmla="*/ 714 h 1134"/>
                <a:gd name="T88" fmla="*/ 178 w 1262"/>
                <a:gd name="T89" fmla="*/ 760 h 1134"/>
                <a:gd name="T90" fmla="*/ 238 w 1262"/>
                <a:gd name="T91" fmla="*/ 800 h 1134"/>
                <a:gd name="T92" fmla="*/ 304 w 1262"/>
                <a:gd name="T93" fmla="*/ 836 h 1134"/>
                <a:gd name="T94" fmla="*/ 378 w 1262"/>
                <a:gd name="T95" fmla="*/ 864 h 1134"/>
                <a:gd name="T96" fmla="*/ 460 w 1262"/>
                <a:gd name="T97" fmla="*/ 886 h 1134"/>
                <a:gd name="T98" fmla="*/ 550 w 1262"/>
                <a:gd name="T99" fmla="*/ 900 h 1134"/>
                <a:gd name="T100" fmla="*/ 648 w 1262"/>
                <a:gd name="T101" fmla="*/ 904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2" h="1134">
                  <a:moveTo>
                    <a:pt x="648" y="904"/>
                  </a:moveTo>
                  <a:lnTo>
                    <a:pt x="648" y="904"/>
                  </a:lnTo>
                  <a:lnTo>
                    <a:pt x="686" y="904"/>
                  </a:lnTo>
                  <a:lnTo>
                    <a:pt x="722" y="906"/>
                  </a:lnTo>
                  <a:lnTo>
                    <a:pt x="758" y="908"/>
                  </a:lnTo>
                  <a:lnTo>
                    <a:pt x="792" y="914"/>
                  </a:lnTo>
                  <a:lnTo>
                    <a:pt x="856" y="924"/>
                  </a:lnTo>
                  <a:lnTo>
                    <a:pt x="916" y="938"/>
                  </a:lnTo>
                  <a:lnTo>
                    <a:pt x="970" y="956"/>
                  </a:lnTo>
                  <a:lnTo>
                    <a:pt x="1020" y="976"/>
                  </a:lnTo>
                  <a:lnTo>
                    <a:pt x="1066" y="996"/>
                  </a:lnTo>
                  <a:lnTo>
                    <a:pt x="1108" y="1018"/>
                  </a:lnTo>
                  <a:lnTo>
                    <a:pt x="1144" y="1040"/>
                  </a:lnTo>
                  <a:lnTo>
                    <a:pt x="1174" y="1062"/>
                  </a:lnTo>
                  <a:lnTo>
                    <a:pt x="1202" y="1080"/>
                  </a:lnTo>
                  <a:lnTo>
                    <a:pt x="1224" y="1098"/>
                  </a:lnTo>
                  <a:lnTo>
                    <a:pt x="1252" y="1124"/>
                  </a:lnTo>
                  <a:lnTo>
                    <a:pt x="1262" y="1134"/>
                  </a:lnTo>
                  <a:lnTo>
                    <a:pt x="1262" y="1134"/>
                  </a:lnTo>
                  <a:lnTo>
                    <a:pt x="1262" y="1114"/>
                  </a:lnTo>
                  <a:lnTo>
                    <a:pt x="1260" y="1056"/>
                  </a:lnTo>
                  <a:lnTo>
                    <a:pt x="1256" y="1016"/>
                  </a:lnTo>
                  <a:lnTo>
                    <a:pt x="1250" y="970"/>
                  </a:lnTo>
                  <a:lnTo>
                    <a:pt x="1242" y="916"/>
                  </a:lnTo>
                  <a:lnTo>
                    <a:pt x="1232" y="858"/>
                  </a:lnTo>
                  <a:lnTo>
                    <a:pt x="1218" y="796"/>
                  </a:lnTo>
                  <a:lnTo>
                    <a:pt x="1200" y="730"/>
                  </a:lnTo>
                  <a:lnTo>
                    <a:pt x="1178" y="662"/>
                  </a:lnTo>
                  <a:lnTo>
                    <a:pt x="1152" y="592"/>
                  </a:lnTo>
                  <a:lnTo>
                    <a:pt x="1120" y="522"/>
                  </a:lnTo>
                  <a:lnTo>
                    <a:pt x="1102" y="486"/>
                  </a:lnTo>
                  <a:lnTo>
                    <a:pt x="1082" y="450"/>
                  </a:lnTo>
                  <a:lnTo>
                    <a:pt x="1062" y="416"/>
                  </a:lnTo>
                  <a:lnTo>
                    <a:pt x="1040" y="382"/>
                  </a:lnTo>
                  <a:lnTo>
                    <a:pt x="1016" y="346"/>
                  </a:lnTo>
                  <a:lnTo>
                    <a:pt x="990" y="312"/>
                  </a:lnTo>
                  <a:lnTo>
                    <a:pt x="990" y="312"/>
                  </a:lnTo>
                  <a:lnTo>
                    <a:pt x="960" y="278"/>
                  </a:lnTo>
                  <a:lnTo>
                    <a:pt x="930" y="244"/>
                  </a:lnTo>
                  <a:lnTo>
                    <a:pt x="900" y="214"/>
                  </a:lnTo>
                  <a:lnTo>
                    <a:pt x="868" y="184"/>
                  </a:lnTo>
                  <a:lnTo>
                    <a:pt x="836" y="158"/>
                  </a:lnTo>
                  <a:lnTo>
                    <a:pt x="804" y="134"/>
                  </a:lnTo>
                  <a:lnTo>
                    <a:pt x="772" y="110"/>
                  </a:lnTo>
                  <a:lnTo>
                    <a:pt x="738" y="90"/>
                  </a:lnTo>
                  <a:lnTo>
                    <a:pt x="706" y="72"/>
                  </a:lnTo>
                  <a:lnTo>
                    <a:pt x="672" y="56"/>
                  </a:lnTo>
                  <a:lnTo>
                    <a:pt x="638" y="42"/>
                  </a:lnTo>
                  <a:lnTo>
                    <a:pt x="606" y="30"/>
                  </a:lnTo>
                  <a:lnTo>
                    <a:pt x="572" y="20"/>
                  </a:lnTo>
                  <a:lnTo>
                    <a:pt x="538" y="12"/>
                  </a:lnTo>
                  <a:lnTo>
                    <a:pt x="506" y="6"/>
                  </a:lnTo>
                  <a:lnTo>
                    <a:pt x="472" y="2"/>
                  </a:lnTo>
                  <a:lnTo>
                    <a:pt x="440" y="0"/>
                  </a:lnTo>
                  <a:lnTo>
                    <a:pt x="408" y="0"/>
                  </a:lnTo>
                  <a:lnTo>
                    <a:pt x="376" y="2"/>
                  </a:lnTo>
                  <a:lnTo>
                    <a:pt x="346" y="6"/>
                  </a:lnTo>
                  <a:lnTo>
                    <a:pt x="316" y="12"/>
                  </a:lnTo>
                  <a:lnTo>
                    <a:pt x="286" y="20"/>
                  </a:lnTo>
                  <a:lnTo>
                    <a:pt x="258" y="30"/>
                  </a:lnTo>
                  <a:lnTo>
                    <a:pt x="230" y="44"/>
                  </a:lnTo>
                  <a:lnTo>
                    <a:pt x="204" y="58"/>
                  </a:lnTo>
                  <a:lnTo>
                    <a:pt x="178" y="74"/>
                  </a:lnTo>
                  <a:lnTo>
                    <a:pt x="154" y="92"/>
                  </a:lnTo>
                  <a:lnTo>
                    <a:pt x="130" y="112"/>
                  </a:lnTo>
                  <a:lnTo>
                    <a:pt x="108" y="134"/>
                  </a:lnTo>
                  <a:lnTo>
                    <a:pt x="88" y="158"/>
                  </a:lnTo>
                  <a:lnTo>
                    <a:pt x="70" y="184"/>
                  </a:lnTo>
                  <a:lnTo>
                    <a:pt x="52" y="212"/>
                  </a:lnTo>
                  <a:lnTo>
                    <a:pt x="52" y="212"/>
                  </a:lnTo>
                  <a:lnTo>
                    <a:pt x="38" y="238"/>
                  </a:lnTo>
                  <a:lnTo>
                    <a:pt x="26" y="266"/>
                  </a:lnTo>
                  <a:lnTo>
                    <a:pt x="16" y="294"/>
                  </a:lnTo>
                  <a:lnTo>
                    <a:pt x="8" y="322"/>
                  </a:lnTo>
                  <a:lnTo>
                    <a:pt x="4" y="352"/>
                  </a:lnTo>
                  <a:lnTo>
                    <a:pt x="0" y="380"/>
                  </a:lnTo>
                  <a:lnTo>
                    <a:pt x="0" y="410"/>
                  </a:lnTo>
                  <a:lnTo>
                    <a:pt x="0" y="438"/>
                  </a:lnTo>
                  <a:lnTo>
                    <a:pt x="4" y="468"/>
                  </a:lnTo>
                  <a:lnTo>
                    <a:pt x="8" y="498"/>
                  </a:lnTo>
                  <a:lnTo>
                    <a:pt x="16" y="526"/>
                  </a:lnTo>
                  <a:lnTo>
                    <a:pt x="26" y="554"/>
                  </a:lnTo>
                  <a:lnTo>
                    <a:pt x="38" y="584"/>
                  </a:lnTo>
                  <a:lnTo>
                    <a:pt x="52" y="610"/>
                  </a:lnTo>
                  <a:lnTo>
                    <a:pt x="68" y="638"/>
                  </a:lnTo>
                  <a:lnTo>
                    <a:pt x="86" y="664"/>
                  </a:lnTo>
                  <a:lnTo>
                    <a:pt x="106" y="690"/>
                  </a:lnTo>
                  <a:lnTo>
                    <a:pt x="128" y="714"/>
                  </a:lnTo>
                  <a:lnTo>
                    <a:pt x="152" y="738"/>
                  </a:lnTo>
                  <a:lnTo>
                    <a:pt x="178" y="760"/>
                  </a:lnTo>
                  <a:lnTo>
                    <a:pt x="206" y="782"/>
                  </a:lnTo>
                  <a:lnTo>
                    <a:pt x="238" y="800"/>
                  </a:lnTo>
                  <a:lnTo>
                    <a:pt x="270" y="820"/>
                  </a:lnTo>
                  <a:lnTo>
                    <a:pt x="304" y="836"/>
                  </a:lnTo>
                  <a:lnTo>
                    <a:pt x="340" y="852"/>
                  </a:lnTo>
                  <a:lnTo>
                    <a:pt x="378" y="864"/>
                  </a:lnTo>
                  <a:lnTo>
                    <a:pt x="418" y="876"/>
                  </a:lnTo>
                  <a:lnTo>
                    <a:pt x="460" y="886"/>
                  </a:lnTo>
                  <a:lnTo>
                    <a:pt x="504" y="894"/>
                  </a:lnTo>
                  <a:lnTo>
                    <a:pt x="550" y="900"/>
                  </a:lnTo>
                  <a:lnTo>
                    <a:pt x="598" y="902"/>
                  </a:lnTo>
                  <a:lnTo>
                    <a:pt x="648" y="904"/>
                  </a:lnTo>
                  <a:lnTo>
                    <a:pt x="648" y="904"/>
                  </a:lnTo>
                  <a:close/>
                </a:path>
              </a:pathLst>
            </a:custGeom>
            <a:solidFill>
              <a:srgbClr val="00A1DA"/>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2" name="Freeform 10"/>
            <p:cNvSpPr/>
            <p:nvPr/>
          </p:nvSpPr>
          <p:spPr bwMode="auto">
            <a:xfrm>
              <a:off x="-5060950" y="2790825"/>
              <a:ext cx="1739900" cy="1035050"/>
            </a:xfrm>
            <a:custGeom>
              <a:avLst/>
              <a:gdLst>
                <a:gd name="T0" fmla="*/ 0 w 1096"/>
                <a:gd name="T1" fmla="*/ 26 h 652"/>
                <a:gd name="T2" fmla="*/ 68 w 1096"/>
                <a:gd name="T3" fmla="*/ 34 h 652"/>
                <a:gd name="T4" fmla="*/ 134 w 1096"/>
                <a:gd name="T5" fmla="*/ 46 h 652"/>
                <a:gd name="T6" fmla="*/ 264 w 1096"/>
                <a:gd name="T7" fmla="*/ 84 h 652"/>
                <a:gd name="T8" fmla="*/ 392 w 1096"/>
                <a:gd name="T9" fmla="*/ 136 h 652"/>
                <a:gd name="T10" fmla="*/ 514 w 1096"/>
                <a:gd name="T11" fmla="*/ 198 h 652"/>
                <a:gd name="T12" fmla="*/ 520 w 1096"/>
                <a:gd name="T13" fmla="*/ 218 h 652"/>
                <a:gd name="T14" fmla="*/ 548 w 1096"/>
                <a:gd name="T15" fmla="*/ 300 h 652"/>
                <a:gd name="T16" fmla="*/ 574 w 1096"/>
                <a:gd name="T17" fmla="*/ 354 h 652"/>
                <a:gd name="T18" fmla="*/ 612 w 1096"/>
                <a:gd name="T19" fmla="*/ 410 h 652"/>
                <a:gd name="T20" fmla="*/ 662 w 1096"/>
                <a:gd name="T21" fmla="*/ 470 h 652"/>
                <a:gd name="T22" fmla="*/ 726 w 1096"/>
                <a:gd name="T23" fmla="*/ 524 h 652"/>
                <a:gd name="T24" fmla="*/ 804 w 1096"/>
                <a:gd name="T25" fmla="*/ 572 h 652"/>
                <a:gd name="T26" fmla="*/ 796 w 1096"/>
                <a:gd name="T27" fmla="*/ 566 h 652"/>
                <a:gd name="T28" fmla="*/ 738 w 1096"/>
                <a:gd name="T29" fmla="*/ 522 h 652"/>
                <a:gd name="T30" fmla="*/ 698 w 1096"/>
                <a:gd name="T31" fmla="*/ 484 h 652"/>
                <a:gd name="T32" fmla="*/ 656 w 1096"/>
                <a:gd name="T33" fmla="*/ 434 h 652"/>
                <a:gd name="T34" fmla="*/ 616 w 1096"/>
                <a:gd name="T35" fmla="*/ 374 h 652"/>
                <a:gd name="T36" fmla="*/ 582 w 1096"/>
                <a:gd name="T37" fmla="*/ 304 h 652"/>
                <a:gd name="T38" fmla="*/ 558 w 1096"/>
                <a:gd name="T39" fmla="*/ 222 h 652"/>
                <a:gd name="T40" fmla="*/ 614 w 1096"/>
                <a:gd name="T41" fmla="*/ 258 h 652"/>
                <a:gd name="T42" fmla="*/ 722 w 1096"/>
                <a:gd name="T43" fmla="*/ 330 h 652"/>
                <a:gd name="T44" fmla="*/ 820 w 1096"/>
                <a:gd name="T45" fmla="*/ 404 h 652"/>
                <a:gd name="T46" fmla="*/ 942 w 1096"/>
                <a:gd name="T47" fmla="*/ 506 h 652"/>
                <a:gd name="T48" fmla="*/ 1056 w 1096"/>
                <a:gd name="T49" fmla="*/ 612 h 652"/>
                <a:gd name="T50" fmla="*/ 1096 w 1096"/>
                <a:gd name="T51" fmla="*/ 652 h 652"/>
                <a:gd name="T52" fmla="*/ 994 w 1096"/>
                <a:gd name="T53" fmla="*/ 540 h 652"/>
                <a:gd name="T54" fmla="*/ 894 w 1096"/>
                <a:gd name="T55" fmla="*/ 440 h 652"/>
                <a:gd name="T56" fmla="*/ 796 w 1096"/>
                <a:gd name="T57" fmla="*/ 354 h 652"/>
                <a:gd name="T58" fmla="*/ 702 w 1096"/>
                <a:gd name="T59" fmla="*/ 280 h 652"/>
                <a:gd name="T60" fmla="*/ 610 w 1096"/>
                <a:gd name="T61" fmla="*/ 218 h 652"/>
                <a:gd name="T62" fmla="*/ 524 w 1096"/>
                <a:gd name="T63" fmla="*/ 164 h 652"/>
                <a:gd name="T64" fmla="*/ 442 w 1096"/>
                <a:gd name="T65" fmla="*/ 122 h 652"/>
                <a:gd name="T66" fmla="*/ 366 w 1096"/>
                <a:gd name="T67" fmla="*/ 86 h 652"/>
                <a:gd name="T68" fmla="*/ 404 w 1096"/>
                <a:gd name="T69" fmla="*/ 68 h 652"/>
                <a:gd name="T70" fmla="*/ 482 w 1096"/>
                <a:gd name="T71" fmla="*/ 42 h 652"/>
                <a:gd name="T72" fmla="*/ 558 w 1096"/>
                <a:gd name="T73" fmla="*/ 30 h 652"/>
                <a:gd name="T74" fmla="*/ 626 w 1096"/>
                <a:gd name="T75" fmla="*/ 28 h 652"/>
                <a:gd name="T76" fmla="*/ 686 w 1096"/>
                <a:gd name="T77" fmla="*/ 32 h 652"/>
                <a:gd name="T78" fmla="*/ 756 w 1096"/>
                <a:gd name="T79" fmla="*/ 44 h 652"/>
                <a:gd name="T80" fmla="*/ 794 w 1096"/>
                <a:gd name="T81" fmla="*/ 54 h 652"/>
                <a:gd name="T82" fmla="*/ 750 w 1096"/>
                <a:gd name="T83" fmla="*/ 38 h 652"/>
                <a:gd name="T84" fmla="*/ 664 w 1096"/>
                <a:gd name="T85" fmla="*/ 16 h 652"/>
                <a:gd name="T86" fmla="*/ 584 w 1096"/>
                <a:gd name="T87" fmla="*/ 8 h 652"/>
                <a:gd name="T88" fmla="*/ 512 w 1096"/>
                <a:gd name="T89" fmla="*/ 12 h 652"/>
                <a:gd name="T90" fmla="*/ 448 w 1096"/>
                <a:gd name="T91" fmla="*/ 22 h 652"/>
                <a:gd name="T92" fmla="*/ 374 w 1096"/>
                <a:gd name="T93" fmla="*/ 44 h 652"/>
                <a:gd name="T94" fmla="*/ 322 w 1096"/>
                <a:gd name="T95" fmla="*/ 68 h 652"/>
                <a:gd name="T96" fmla="*/ 258 w 1096"/>
                <a:gd name="T97" fmla="*/ 46 h 652"/>
                <a:gd name="T98" fmla="*/ 152 w 1096"/>
                <a:gd name="T99" fmla="*/ 16 h 652"/>
                <a:gd name="T100" fmla="*/ 74 w 1096"/>
                <a:gd name="T101" fmla="*/ 4 h 652"/>
                <a:gd name="T102" fmla="*/ 14 w 1096"/>
                <a:gd name="T103" fmla="*/ 0 h 652"/>
                <a:gd name="T104" fmla="*/ 0 w 1096"/>
                <a:gd name="T105" fmla="*/ 26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6" h="652">
                  <a:moveTo>
                    <a:pt x="0" y="26"/>
                  </a:moveTo>
                  <a:lnTo>
                    <a:pt x="0" y="26"/>
                  </a:lnTo>
                  <a:lnTo>
                    <a:pt x="34" y="30"/>
                  </a:lnTo>
                  <a:lnTo>
                    <a:pt x="68" y="34"/>
                  </a:lnTo>
                  <a:lnTo>
                    <a:pt x="100" y="40"/>
                  </a:lnTo>
                  <a:lnTo>
                    <a:pt x="134" y="46"/>
                  </a:lnTo>
                  <a:lnTo>
                    <a:pt x="200" y="62"/>
                  </a:lnTo>
                  <a:lnTo>
                    <a:pt x="264" y="84"/>
                  </a:lnTo>
                  <a:lnTo>
                    <a:pt x="328" y="108"/>
                  </a:lnTo>
                  <a:lnTo>
                    <a:pt x="392" y="136"/>
                  </a:lnTo>
                  <a:lnTo>
                    <a:pt x="454" y="166"/>
                  </a:lnTo>
                  <a:lnTo>
                    <a:pt x="514" y="198"/>
                  </a:lnTo>
                  <a:lnTo>
                    <a:pt x="514" y="198"/>
                  </a:lnTo>
                  <a:lnTo>
                    <a:pt x="520" y="218"/>
                  </a:lnTo>
                  <a:lnTo>
                    <a:pt x="530" y="254"/>
                  </a:lnTo>
                  <a:lnTo>
                    <a:pt x="548" y="300"/>
                  </a:lnTo>
                  <a:lnTo>
                    <a:pt x="560" y="326"/>
                  </a:lnTo>
                  <a:lnTo>
                    <a:pt x="574" y="354"/>
                  </a:lnTo>
                  <a:lnTo>
                    <a:pt x="592" y="382"/>
                  </a:lnTo>
                  <a:lnTo>
                    <a:pt x="612" y="410"/>
                  </a:lnTo>
                  <a:lnTo>
                    <a:pt x="636" y="440"/>
                  </a:lnTo>
                  <a:lnTo>
                    <a:pt x="662" y="470"/>
                  </a:lnTo>
                  <a:lnTo>
                    <a:pt x="692" y="498"/>
                  </a:lnTo>
                  <a:lnTo>
                    <a:pt x="726" y="524"/>
                  </a:lnTo>
                  <a:lnTo>
                    <a:pt x="762" y="548"/>
                  </a:lnTo>
                  <a:lnTo>
                    <a:pt x="804" y="572"/>
                  </a:lnTo>
                  <a:lnTo>
                    <a:pt x="804" y="572"/>
                  </a:lnTo>
                  <a:lnTo>
                    <a:pt x="796" y="566"/>
                  </a:lnTo>
                  <a:lnTo>
                    <a:pt x="772" y="550"/>
                  </a:lnTo>
                  <a:lnTo>
                    <a:pt x="738" y="522"/>
                  </a:lnTo>
                  <a:lnTo>
                    <a:pt x="720" y="504"/>
                  </a:lnTo>
                  <a:lnTo>
                    <a:pt x="698" y="484"/>
                  </a:lnTo>
                  <a:lnTo>
                    <a:pt x="678" y="460"/>
                  </a:lnTo>
                  <a:lnTo>
                    <a:pt x="656" y="434"/>
                  </a:lnTo>
                  <a:lnTo>
                    <a:pt x="636" y="406"/>
                  </a:lnTo>
                  <a:lnTo>
                    <a:pt x="616" y="374"/>
                  </a:lnTo>
                  <a:lnTo>
                    <a:pt x="598" y="340"/>
                  </a:lnTo>
                  <a:lnTo>
                    <a:pt x="582" y="304"/>
                  </a:lnTo>
                  <a:lnTo>
                    <a:pt x="568" y="264"/>
                  </a:lnTo>
                  <a:lnTo>
                    <a:pt x="558" y="222"/>
                  </a:lnTo>
                  <a:lnTo>
                    <a:pt x="558" y="222"/>
                  </a:lnTo>
                  <a:lnTo>
                    <a:pt x="614" y="258"/>
                  </a:lnTo>
                  <a:lnTo>
                    <a:pt x="670" y="294"/>
                  </a:lnTo>
                  <a:lnTo>
                    <a:pt x="722" y="330"/>
                  </a:lnTo>
                  <a:lnTo>
                    <a:pt x="772" y="368"/>
                  </a:lnTo>
                  <a:lnTo>
                    <a:pt x="820" y="404"/>
                  </a:lnTo>
                  <a:lnTo>
                    <a:pt x="864" y="440"/>
                  </a:lnTo>
                  <a:lnTo>
                    <a:pt x="942" y="506"/>
                  </a:lnTo>
                  <a:lnTo>
                    <a:pt x="1008" y="566"/>
                  </a:lnTo>
                  <a:lnTo>
                    <a:pt x="1056" y="612"/>
                  </a:lnTo>
                  <a:lnTo>
                    <a:pt x="1096" y="652"/>
                  </a:lnTo>
                  <a:lnTo>
                    <a:pt x="1096" y="652"/>
                  </a:lnTo>
                  <a:lnTo>
                    <a:pt x="1046" y="594"/>
                  </a:lnTo>
                  <a:lnTo>
                    <a:pt x="994" y="540"/>
                  </a:lnTo>
                  <a:lnTo>
                    <a:pt x="944" y="488"/>
                  </a:lnTo>
                  <a:lnTo>
                    <a:pt x="894" y="440"/>
                  </a:lnTo>
                  <a:lnTo>
                    <a:pt x="844" y="396"/>
                  </a:lnTo>
                  <a:lnTo>
                    <a:pt x="796" y="354"/>
                  </a:lnTo>
                  <a:lnTo>
                    <a:pt x="748" y="316"/>
                  </a:lnTo>
                  <a:lnTo>
                    <a:pt x="702" y="280"/>
                  </a:lnTo>
                  <a:lnTo>
                    <a:pt x="656" y="248"/>
                  </a:lnTo>
                  <a:lnTo>
                    <a:pt x="610" y="218"/>
                  </a:lnTo>
                  <a:lnTo>
                    <a:pt x="566" y="190"/>
                  </a:lnTo>
                  <a:lnTo>
                    <a:pt x="524" y="164"/>
                  </a:lnTo>
                  <a:lnTo>
                    <a:pt x="482" y="142"/>
                  </a:lnTo>
                  <a:lnTo>
                    <a:pt x="442" y="122"/>
                  </a:lnTo>
                  <a:lnTo>
                    <a:pt x="402" y="102"/>
                  </a:lnTo>
                  <a:lnTo>
                    <a:pt x="366" y="86"/>
                  </a:lnTo>
                  <a:lnTo>
                    <a:pt x="366" y="86"/>
                  </a:lnTo>
                  <a:lnTo>
                    <a:pt x="404" y="68"/>
                  </a:lnTo>
                  <a:lnTo>
                    <a:pt x="444" y="54"/>
                  </a:lnTo>
                  <a:lnTo>
                    <a:pt x="482" y="42"/>
                  </a:lnTo>
                  <a:lnTo>
                    <a:pt x="520" y="34"/>
                  </a:lnTo>
                  <a:lnTo>
                    <a:pt x="558" y="30"/>
                  </a:lnTo>
                  <a:lnTo>
                    <a:pt x="592" y="28"/>
                  </a:lnTo>
                  <a:lnTo>
                    <a:pt x="626" y="28"/>
                  </a:lnTo>
                  <a:lnTo>
                    <a:pt x="658" y="30"/>
                  </a:lnTo>
                  <a:lnTo>
                    <a:pt x="686" y="32"/>
                  </a:lnTo>
                  <a:lnTo>
                    <a:pt x="714" y="36"/>
                  </a:lnTo>
                  <a:lnTo>
                    <a:pt x="756" y="44"/>
                  </a:lnTo>
                  <a:lnTo>
                    <a:pt x="784" y="52"/>
                  </a:lnTo>
                  <a:lnTo>
                    <a:pt x="794" y="54"/>
                  </a:lnTo>
                  <a:lnTo>
                    <a:pt x="794" y="54"/>
                  </a:lnTo>
                  <a:lnTo>
                    <a:pt x="750" y="38"/>
                  </a:lnTo>
                  <a:lnTo>
                    <a:pt x="706" y="24"/>
                  </a:lnTo>
                  <a:lnTo>
                    <a:pt x="664" y="16"/>
                  </a:lnTo>
                  <a:lnTo>
                    <a:pt x="624" y="10"/>
                  </a:lnTo>
                  <a:lnTo>
                    <a:pt x="584" y="8"/>
                  </a:lnTo>
                  <a:lnTo>
                    <a:pt x="548" y="8"/>
                  </a:lnTo>
                  <a:lnTo>
                    <a:pt x="512" y="12"/>
                  </a:lnTo>
                  <a:lnTo>
                    <a:pt x="478" y="16"/>
                  </a:lnTo>
                  <a:lnTo>
                    <a:pt x="448" y="22"/>
                  </a:lnTo>
                  <a:lnTo>
                    <a:pt x="420" y="30"/>
                  </a:lnTo>
                  <a:lnTo>
                    <a:pt x="374" y="44"/>
                  </a:lnTo>
                  <a:lnTo>
                    <a:pt x="340" y="58"/>
                  </a:lnTo>
                  <a:lnTo>
                    <a:pt x="322" y="68"/>
                  </a:lnTo>
                  <a:lnTo>
                    <a:pt x="322" y="68"/>
                  </a:lnTo>
                  <a:lnTo>
                    <a:pt x="258" y="46"/>
                  </a:lnTo>
                  <a:lnTo>
                    <a:pt x="202" y="30"/>
                  </a:lnTo>
                  <a:lnTo>
                    <a:pt x="152" y="16"/>
                  </a:lnTo>
                  <a:lnTo>
                    <a:pt x="110" y="8"/>
                  </a:lnTo>
                  <a:lnTo>
                    <a:pt x="74" y="4"/>
                  </a:lnTo>
                  <a:lnTo>
                    <a:pt x="44" y="0"/>
                  </a:lnTo>
                  <a:lnTo>
                    <a:pt x="14" y="0"/>
                  </a:lnTo>
                  <a:lnTo>
                    <a:pt x="14" y="0"/>
                  </a:lnTo>
                  <a:lnTo>
                    <a:pt x="0" y="26"/>
                  </a:lnTo>
                  <a:lnTo>
                    <a:pt x="0" y="26"/>
                  </a:lnTo>
                  <a:close/>
                </a:path>
              </a:pathLst>
            </a:custGeom>
            <a:solidFill>
              <a:srgbClr val="FFFFFF">
                <a:alpha val="50196"/>
              </a:srgbClr>
            </a:solidFill>
            <a:ln w="9525">
              <a:noFill/>
              <a:round/>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grpSp>
      <p:sp>
        <p:nvSpPr>
          <p:cNvPr id="13" name="Freeform 11"/>
          <p:cNvSpPr/>
          <p:nvPr/>
        </p:nvSpPr>
        <p:spPr bwMode="auto">
          <a:xfrm>
            <a:off x="3278723" y="1637258"/>
            <a:ext cx="1053962" cy="1698973"/>
          </a:xfrm>
          <a:custGeom>
            <a:avLst/>
            <a:gdLst>
              <a:gd name="T0" fmla="*/ 906 w 1268"/>
              <a:gd name="T1" fmla="*/ 2 h 2044"/>
              <a:gd name="T2" fmla="*/ 858 w 1268"/>
              <a:gd name="T3" fmla="*/ 6 h 2044"/>
              <a:gd name="T4" fmla="*/ 820 w 1268"/>
              <a:gd name="T5" fmla="*/ 34 h 2044"/>
              <a:gd name="T6" fmla="*/ 808 w 1268"/>
              <a:gd name="T7" fmla="*/ 64 h 2044"/>
              <a:gd name="T8" fmla="*/ 810 w 1268"/>
              <a:gd name="T9" fmla="*/ 112 h 2044"/>
              <a:gd name="T10" fmla="*/ 838 w 1268"/>
              <a:gd name="T11" fmla="*/ 150 h 2044"/>
              <a:gd name="T12" fmla="*/ 952 w 1268"/>
              <a:gd name="T13" fmla="*/ 202 h 2044"/>
              <a:gd name="T14" fmla="*/ 800 w 1268"/>
              <a:gd name="T15" fmla="*/ 272 h 2044"/>
              <a:gd name="T16" fmla="*/ 656 w 1268"/>
              <a:gd name="T17" fmla="*/ 358 h 2044"/>
              <a:gd name="T18" fmla="*/ 526 w 1268"/>
              <a:gd name="T19" fmla="*/ 460 h 2044"/>
              <a:gd name="T20" fmla="*/ 406 w 1268"/>
              <a:gd name="T21" fmla="*/ 574 h 2044"/>
              <a:gd name="T22" fmla="*/ 300 w 1268"/>
              <a:gd name="T23" fmla="*/ 700 h 2044"/>
              <a:gd name="T24" fmla="*/ 208 w 1268"/>
              <a:gd name="T25" fmla="*/ 838 h 2044"/>
              <a:gd name="T26" fmla="*/ 130 w 1268"/>
              <a:gd name="T27" fmla="*/ 986 h 2044"/>
              <a:gd name="T28" fmla="*/ 70 w 1268"/>
              <a:gd name="T29" fmla="*/ 1144 h 2044"/>
              <a:gd name="T30" fmla="*/ 28 w 1268"/>
              <a:gd name="T31" fmla="*/ 1308 h 2044"/>
              <a:gd name="T32" fmla="*/ 4 w 1268"/>
              <a:gd name="T33" fmla="*/ 1480 h 2044"/>
              <a:gd name="T34" fmla="*/ 0 w 1268"/>
              <a:gd name="T35" fmla="*/ 1598 h 2044"/>
              <a:gd name="T36" fmla="*/ 10 w 1268"/>
              <a:gd name="T37" fmla="*/ 1770 h 2044"/>
              <a:gd name="T38" fmla="*/ 38 w 1268"/>
              <a:gd name="T39" fmla="*/ 1936 h 2044"/>
              <a:gd name="T40" fmla="*/ 68 w 1268"/>
              <a:gd name="T41" fmla="*/ 2044 h 2044"/>
              <a:gd name="T42" fmla="*/ 166 w 1268"/>
              <a:gd name="T43" fmla="*/ 1984 h 2044"/>
              <a:gd name="T44" fmla="*/ 192 w 1268"/>
              <a:gd name="T45" fmla="*/ 1912 h 2044"/>
              <a:gd name="T46" fmla="*/ 166 w 1268"/>
              <a:gd name="T47" fmla="*/ 1780 h 2044"/>
              <a:gd name="T48" fmla="*/ 156 w 1268"/>
              <a:gd name="T49" fmla="*/ 1644 h 2044"/>
              <a:gd name="T50" fmla="*/ 156 w 1268"/>
              <a:gd name="T51" fmla="*/ 1544 h 2044"/>
              <a:gd name="T52" fmla="*/ 170 w 1268"/>
              <a:gd name="T53" fmla="*/ 1390 h 2044"/>
              <a:gd name="T54" fmla="*/ 202 w 1268"/>
              <a:gd name="T55" fmla="*/ 1240 h 2044"/>
              <a:gd name="T56" fmla="*/ 252 w 1268"/>
              <a:gd name="T57" fmla="*/ 1098 h 2044"/>
              <a:gd name="T58" fmla="*/ 314 w 1268"/>
              <a:gd name="T59" fmla="*/ 962 h 2044"/>
              <a:gd name="T60" fmla="*/ 392 w 1268"/>
              <a:gd name="T61" fmla="*/ 836 h 2044"/>
              <a:gd name="T62" fmla="*/ 482 w 1268"/>
              <a:gd name="T63" fmla="*/ 718 h 2044"/>
              <a:gd name="T64" fmla="*/ 586 w 1268"/>
              <a:gd name="T65" fmla="*/ 612 h 2044"/>
              <a:gd name="T66" fmla="*/ 700 w 1268"/>
              <a:gd name="T67" fmla="*/ 518 h 2044"/>
              <a:gd name="T68" fmla="*/ 824 w 1268"/>
              <a:gd name="T69" fmla="*/ 436 h 2044"/>
              <a:gd name="T70" fmla="*/ 956 w 1268"/>
              <a:gd name="T71" fmla="*/ 368 h 2044"/>
              <a:gd name="T72" fmla="*/ 960 w 1268"/>
              <a:gd name="T73" fmla="*/ 442 h 2044"/>
              <a:gd name="T74" fmla="*/ 954 w 1268"/>
              <a:gd name="T75" fmla="*/ 490 h 2044"/>
              <a:gd name="T76" fmla="*/ 974 w 1268"/>
              <a:gd name="T77" fmla="*/ 532 h 2044"/>
              <a:gd name="T78" fmla="*/ 1000 w 1268"/>
              <a:gd name="T79" fmla="*/ 552 h 2044"/>
              <a:gd name="T80" fmla="*/ 1034 w 1268"/>
              <a:gd name="T81" fmla="*/ 560 h 2044"/>
              <a:gd name="T82" fmla="*/ 1068 w 1268"/>
              <a:gd name="T83" fmla="*/ 552 h 2044"/>
              <a:gd name="T84" fmla="*/ 1096 w 1268"/>
              <a:gd name="T85" fmla="*/ 532 h 2044"/>
              <a:gd name="T86" fmla="*/ 1268 w 1268"/>
              <a:gd name="T87" fmla="*/ 166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8" h="2044">
                <a:moveTo>
                  <a:pt x="922" y="8"/>
                </a:moveTo>
                <a:lnTo>
                  <a:pt x="922" y="8"/>
                </a:lnTo>
                <a:lnTo>
                  <a:pt x="906" y="2"/>
                </a:lnTo>
                <a:lnTo>
                  <a:pt x="890" y="0"/>
                </a:lnTo>
                <a:lnTo>
                  <a:pt x="874" y="2"/>
                </a:lnTo>
                <a:lnTo>
                  <a:pt x="858" y="6"/>
                </a:lnTo>
                <a:lnTo>
                  <a:pt x="844" y="12"/>
                </a:lnTo>
                <a:lnTo>
                  <a:pt x="832" y="22"/>
                </a:lnTo>
                <a:lnTo>
                  <a:pt x="820" y="34"/>
                </a:lnTo>
                <a:lnTo>
                  <a:pt x="812" y="48"/>
                </a:lnTo>
                <a:lnTo>
                  <a:pt x="812" y="48"/>
                </a:lnTo>
                <a:lnTo>
                  <a:pt x="808" y="64"/>
                </a:lnTo>
                <a:lnTo>
                  <a:pt x="806" y="80"/>
                </a:lnTo>
                <a:lnTo>
                  <a:pt x="806" y="96"/>
                </a:lnTo>
                <a:lnTo>
                  <a:pt x="810" y="112"/>
                </a:lnTo>
                <a:lnTo>
                  <a:pt x="818" y="126"/>
                </a:lnTo>
                <a:lnTo>
                  <a:pt x="826" y="138"/>
                </a:lnTo>
                <a:lnTo>
                  <a:pt x="838" y="150"/>
                </a:lnTo>
                <a:lnTo>
                  <a:pt x="854" y="158"/>
                </a:lnTo>
                <a:lnTo>
                  <a:pt x="952" y="202"/>
                </a:lnTo>
                <a:lnTo>
                  <a:pt x="952" y="202"/>
                </a:lnTo>
                <a:lnTo>
                  <a:pt x="900" y="224"/>
                </a:lnTo>
                <a:lnTo>
                  <a:pt x="850" y="248"/>
                </a:lnTo>
                <a:lnTo>
                  <a:pt x="800" y="272"/>
                </a:lnTo>
                <a:lnTo>
                  <a:pt x="750" y="300"/>
                </a:lnTo>
                <a:lnTo>
                  <a:pt x="704" y="328"/>
                </a:lnTo>
                <a:lnTo>
                  <a:pt x="656" y="358"/>
                </a:lnTo>
                <a:lnTo>
                  <a:pt x="612" y="390"/>
                </a:lnTo>
                <a:lnTo>
                  <a:pt x="568" y="424"/>
                </a:lnTo>
                <a:lnTo>
                  <a:pt x="526" y="460"/>
                </a:lnTo>
                <a:lnTo>
                  <a:pt x="484" y="496"/>
                </a:lnTo>
                <a:lnTo>
                  <a:pt x="444" y="534"/>
                </a:lnTo>
                <a:lnTo>
                  <a:pt x="406" y="574"/>
                </a:lnTo>
                <a:lnTo>
                  <a:pt x="368" y="614"/>
                </a:lnTo>
                <a:lnTo>
                  <a:pt x="334" y="656"/>
                </a:lnTo>
                <a:lnTo>
                  <a:pt x="300" y="700"/>
                </a:lnTo>
                <a:lnTo>
                  <a:pt x="266" y="744"/>
                </a:lnTo>
                <a:lnTo>
                  <a:pt x="236" y="790"/>
                </a:lnTo>
                <a:lnTo>
                  <a:pt x="208" y="838"/>
                </a:lnTo>
                <a:lnTo>
                  <a:pt x="180" y="886"/>
                </a:lnTo>
                <a:lnTo>
                  <a:pt x="154" y="936"/>
                </a:lnTo>
                <a:lnTo>
                  <a:pt x="130" y="986"/>
                </a:lnTo>
                <a:lnTo>
                  <a:pt x="108" y="1038"/>
                </a:lnTo>
                <a:lnTo>
                  <a:pt x="88" y="1090"/>
                </a:lnTo>
                <a:lnTo>
                  <a:pt x="70" y="1144"/>
                </a:lnTo>
                <a:lnTo>
                  <a:pt x="54" y="1198"/>
                </a:lnTo>
                <a:lnTo>
                  <a:pt x="40" y="1252"/>
                </a:lnTo>
                <a:lnTo>
                  <a:pt x="28" y="1308"/>
                </a:lnTo>
                <a:lnTo>
                  <a:pt x="18" y="1364"/>
                </a:lnTo>
                <a:lnTo>
                  <a:pt x="10" y="1422"/>
                </a:lnTo>
                <a:lnTo>
                  <a:pt x="4" y="1480"/>
                </a:lnTo>
                <a:lnTo>
                  <a:pt x="0" y="1538"/>
                </a:lnTo>
                <a:lnTo>
                  <a:pt x="0" y="1598"/>
                </a:lnTo>
                <a:lnTo>
                  <a:pt x="0" y="1598"/>
                </a:lnTo>
                <a:lnTo>
                  <a:pt x="0" y="1656"/>
                </a:lnTo>
                <a:lnTo>
                  <a:pt x="4" y="1714"/>
                </a:lnTo>
                <a:lnTo>
                  <a:pt x="10" y="1770"/>
                </a:lnTo>
                <a:lnTo>
                  <a:pt x="18" y="1826"/>
                </a:lnTo>
                <a:lnTo>
                  <a:pt x="26" y="1882"/>
                </a:lnTo>
                <a:lnTo>
                  <a:pt x="38" y="1936"/>
                </a:lnTo>
                <a:lnTo>
                  <a:pt x="52" y="1990"/>
                </a:lnTo>
                <a:lnTo>
                  <a:pt x="68" y="2044"/>
                </a:lnTo>
                <a:lnTo>
                  <a:pt x="68" y="2044"/>
                </a:lnTo>
                <a:lnTo>
                  <a:pt x="98" y="2028"/>
                </a:lnTo>
                <a:lnTo>
                  <a:pt x="130" y="2008"/>
                </a:lnTo>
                <a:lnTo>
                  <a:pt x="166" y="1984"/>
                </a:lnTo>
                <a:lnTo>
                  <a:pt x="202" y="1954"/>
                </a:lnTo>
                <a:lnTo>
                  <a:pt x="202" y="1954"/>
                </a:lnTo>
                <a:lnTo>
                  <a:pt x="192" y="1912"/>
                </a:lnTo>
                <a:lnTo>
                  <a:pt x="182" y="1868"/>
                </a:lnTo>
                <a:lnTo>
                  <a:pt x="174" y="1824"/>
                </a:lnTo>
                <a:lnTo>
                  <a:pt x="166" y="1780"/>
                </a:lnTo>
                <a:lnTo>
                  <a:pt x="162" y="1736"/>
                </a:lnTo>
                <a:lnTo>
                  <a:pt x="158" y="1690"/>
                </a:lnTo>
                <a:lnTo>
                  <a:pt x="156" y="1644"/>
                </a:lnTo>
                <a:lnTo>
                  <a:pt x="154" y="1598"/>
                </a:lnTo>
                <a:lnTo>
                  <a:pt x="154" y="1598"/>
                </a:lnTo>
                <a:lnTo>
                  <a:pt x="156" y="1544"/>
                </a:lnTo>
                <a:lnTo>
                  <a:pt x="158" y="1492"/>
                </a:lnTo>
                <a:lnTo>
                  <a:pt x="164" y="1440"/>
                </a:lnTo>
                <a:lnTo>
                  <a:pt x="170" y="1390"/>
                </a:lnTo>
                <a:lnTo>
                  <a:pt x="180" y="1340"/>
                </a:lnTo>
                <a:lnTo>
                  <a:pt x="190" y="1290"/>
                </a:lnTo>
                <a:lnTo>
                  <a:pt x="202" y="1240"/>
                </a:lnTo>
                <a:lnTo>
                  <a:pt x="218" y="1192"/>
                </a:lnTo>
                <a:lnTo>
                  <a:pt x="234" y="1144"/>
                </a:lnTo>
                <a:lnTo>
                  <a:pt x="252" y="1098"/>
                </a:lnTo>
                <a:lnTo>
                  <a:pt x="270" y="1052"/>
                </a:lnTo>
                <a:lnTo>
                  <a:pt x="292" y="1006"/>
                </a:lnTo>
                <a:lnTo>
                  <a:pt x="314" y="962"/>
                </a:lnTo>
                <a:lnTo>
                  <a:pt x="338" y="918"/>
                </a:lnTo>
                <a:lnTo>
                  <a:pt x="364" y="876"/>
                </a:lnTo>
                <a:lnTo>
                  <a:pt x="392" y="836"/>
                </a:lnTo>
                <a:lnTo>
                  <a:pt x="422" y="796"/>
                </a:lnTo>
                <a:lnTo>
                  <a:pt x="452" y="756"/>
                </a:lnTo>
                <a:lnTo>
                  <a:pt x="482" y="718"/>
                </a:lnTo>
                <a:lnTo>
                  <a:pt x="516" y="682"/>
                </a:lnTo>
                <a:lnTo>
                  <a:pt x="550" y="646"/>
                </a:lnTo>
                <a:lnTo>
                  <a:pt x="586" y="612"/>
                </a:lnTo>
                <a:lnTo>
                  <a:pt x="622" y="580"/>
                </a:lnTo>
                <a:lnTo>
                  <a:pt x="660" y="548"/>
                </a:lnTo>
                <a:lnTo>
                  <a:pt x="700" y="518"/>
                </a:lnTo>
                <a:lnTo>
                  <a:pt x="740" y="488"/>
                </a:lnTo>
                <a:lnTo>
                  <a:pt x="782" y="462"/>
                </a:lnTo>
                <a:lnTo>
                  <a:pt x="824" y="436"/>
                </a:lnTo>
                <a:lnTo>
                  <a:pt x="866" y="412"/>
                </a:lnTo>
                <a:lnTo>
                  <a:pt x="912" y="390"/>
                </a:lnTo>
                <a:lnTo>
                  <a:pt x="956" y="368"/>
                </a:lnTo>
                <a:lnTo>
                  <a:pt x="1002" y="348"/>
                </a:lnTo>
                <a:lnTo>
                  <a:pt x="960" y="442"/>
                </a:lnTo>
                <a:lnTo>
                  <a:pt x="960" y="442"/>
                </a:lnTo>
                <a:lnTo>
                  <a:pt x="954" y="458"/>
                </a:lnTo>
                <a:lnTo>
                  <a:pt x="952" y="474"/>
                </a:lnTo>
                <a:lnTo>
                  <a:pt x="954" y="490"/>
                </a:lnTo>
                <a:lnTo>
                  <a:pt x="958" y="506"/>
                </a:lnTo>
                <a:lnTo>
                  <a:pt x="964" y="520"/>
                </a:lnTo>
                <a:lnTo>
                  <a:pt x="974" y="532"/>
                </a:lnTo>
                <a:lnTo>
                  <a:pt x="986" y="544"/>
                </a:lnTo>
                <a:lnTo>
                  <a:pt x="1000" y="552"/>
                </a:lnTo>
                <a:lnTo>
                  <a:pt x="1000" y="552"/>
                </a:lnTo>
                <a:lnTo>
                  <a:pt x="1018" y="558"/>
                </a:lnTo>
                <a:lnTo>
                  <a:pt x="1034" y="560"/>
                </a:lnTo>
                <a:lnTo>
                  <a:pt x="1034" y="560"/>
                </a:lnTo>
                <a:lnTo>
                  <a:pt x="1046" y="558"/>
                </a:lnTo>
                <a:lnTo>
                  <a:pt x="1058" y="556"/>
                </a:lnTo>
                <a:lnTo>
                  <a:pt x="1068" y="552"/>
                </a:lnTo>
                <a:lnTo>
                  <a:pt x="1078" y="546"/>
                </a:lnTo>
                <a:lnTo>
                  <a:pt x="1088" y="540"/>
                </a:lnTo>
                <a:lnTo>
                  <a:pt x="1096" y="532"/>
                </a:lnTo>
                <a:lnTo>
                  <a:pt x="1104" y="522"/>
                </a:lnTo>
                <a:lnTo>
                  <a:pt x="1110" y="512"/>
                </a:lnTo>
                <a:lnTo>
                  <a:pt x="1268" y="166"/>
                </a:lnTo>
                <a:lnTo>
                  <a:pt x="922" y="8"/>
                </a:lnTo>
                <a:close/>
              </a:path>
            </a:pathLst>
          </a:custGeom>
          <a:solidFill>
            <a:srgbClr val="00A1DA"/>
          </a:solidFill>
          <a:ln>
            <a:noFill/>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4" name="Freeform 12"/>
          <p:cNvSpPr/>
          <p:nvPr/>
        </p:nvSpPr>
        <p:spPr bwMode="auto">
          <a:xfrm>
            <a:off x="3586267" y="3696972"/>
            <a:ext cx="1850251" cy="513682"/>
          </a:xfrm>
          <a:custGeom>
            <a:avLst/>
            <a:gdLst>
              <a:gd name="T0" fmla="*/ 38 w 2226"/>
              <a:gd name="T1" fmla="*/ 430 h 618"/>
              <a:gd name="T2" fmla="*/ 66 w 2226"/>
              <a:gd name="T3" fmla="*/ 470 h 618"/>
              <a:gd name="T4" fmla="*/ 108 w 2226"/>
              <a:gd name="T5" fmla="*/ 488 h 618"/>
              <a:gd name="T6" fmla="*/ 142 w 2226"/>
              <a:gd name="T7" fmla="*/ 486 h 618"/>
              <a:gd name="T8" fmla="*/ 182 w 2226"/>
              <a:gd name="T9" fmla="*/ 458 h 618"/>
              <a:gd name="T10" fmla="*/ 200 w 2226"/>
              <a:gd name="T11" fmla="*/ 416 h 618"/>
              <a:gd name="T12" fmla="*/ 190 w 2226"/>
              <a:gd name="T13" fmla="*/ 292 h 618"/>
              <a:gd name="T14" fmla="*/ 326 w 2226"/>
              <a:gd name="T15" fmla="*/ 388 h 618"/>
              <a:gd name="T16" fmla="*/ 472 w 2226"/>
              <a:gd name="T17" fmla="*/ 468 h 618"/>
              <a:gd name="T18" fmla="*/ 624 w 2226"/>
              <a:gd name="T19" fmla="*/ 532 h 618"/>
              <a:gd name="T20" fmla="*/ 782 w 2226"/>
              <a:gd name="T21" fmla="*/ 578 h 618"/>
              <a:gd name="T22" fmla="*/ 946 w 2226"/>
              <a:gd name="T23" fmla="*/ 608 h 618"/>
              <a:gd name="T24" fmla="*/ 1112 w 2226"/>
              <a:gd name="T25" fmla="*/ 618 h 618"/>
              <a:gd name="T26" fmla="*/ 1278 w 2226"/>
              <a:gd name="T27" fmla="*/ 610 h 618"/>
              <a:gd name="T28" fmla="*/ 1444 w 2226"/>
              <a:gd name="T29" fmla="*/ 584 h 618"/>
              <a:gd name="T30" fmla="*/ 1608 w 2226"/>
              <a:gd name="T31" fmla="*/ 538 h 618"/>
              <a:gd name="T32" fmla="*/ 1768 w 2226"/>
              <a:gd name="T33" fmla="*/ 472 h 618"/>
              <a:gd name="T34" fmla="*/ 1874 w 2226"/>
              <a:gd name="T35" fmla="*/ 418 h 618"/>
              <a:gd name="T36" fmla="*/ 2018 w 2226"/>
              <a:gd name="T37" fmla="*/ 324 h 618"/>
              <a:gd name="T38" fmla="*/ 2146 w 2226"/>
              <a:gd name="T39" fmla="*/ 216 h 618"/>
              <a:gd name="T40" fmla="*/ 2226 w 2226"/>
              <a:gd name="T41" fmla="*/ 136 h 618"/>
              <a:gd name="T42" fmla="*/ 2124 w 2226"/>
              <a:gd name="T43" fmla="*/ 82 h 618"/>
              <a:gd name="T44" fmla="*/ 2050 w 2226"/>
              <a:gd name="T45" fmla="*/ 94 h 618"/>
              <a:gd name="T46" fmla="*/ 1948 w 2226"/>
              <a:gd name="T47" fmla="*/ 182 h 618"/>
              <a:gd name="T48" fmla="*/ 1836 w 2226"/>
              <a:gd name="T49" fmla="*/ 260 h 618"/>
              <a:gd name="T50" fmla="*/ 1750 w 2226"/>
              <a:gd name="T51" fmla="*/ 310 h 618"/>
              <a:gd name="T52" fmla="*/ 1608 w 2226"/>
              <a:gd name="T53" fmla="*/ 374 h 618"/>
              <a:gd name="T54" fmla="*/ 1462 w 2226"/>
              <a:gd name="T55" fmla="*/ 420 h 618"/>
              <a:gd name="T56" fmla="*/ 1314 w 2226"/>
              <a:gd name="T57" fmla="*/ 450 h 618"/>
              <a:gd name="T58" fmla="*/ 1164 w 2226"/>
              <a:gd name="T59" fmla="*/ 464 h 618"/>
              <a:gd name="T60" fmla="*/ 1016 w 2226"/>
              <a:gd name="T61" fmla="*/ 460 h 618"/>
              <a:gd name="T62" fmla="*/ 870 w 2226"/>
              <a:gd name="T63" fmla="*/ 440 h 618"/>
              <a:gd name="T64" fmla="*/ 726 w 2226"/>
              <a:gd name="T65" fmla="*/ 404 h 618"/>
              <a:gd name="T66" fmla="*/ 588 w 2226"/>
              <a:gd name="T67" fmla="*/ 352 h 618"/>
              <a:gd name="T68" fmla="*/ 454 w 2226"/>
              <a:gd name="T69" fmla="*/ 286 h 618"/>
              <a:gd name="T70" fmla="*/ 330 w 2226"/>
              <a:gd name="T71" fmla="*/ 204 h 618"/>
              <a:gd name="T72" fmla="*/ 392 w 2226"/>
              <a:gd name="T73" fmla="*/ 164 h 618"/>
              <a:gd name="T74" fmla="*/ 438 w 2226"/>
              <a:gd name="T75" fmla="*/ 146 h 618"/>
              <a:gd name="T76" fmla="*/ 464 w 2226"/>
              <a:gd name="T77" fmla="*/ 106 h 618"/>
              <a:gd name="T78" fmla="*/ 468 w 2226"/>
              <a:gd name="T79" fmla="*/ 74 h 618"/>
              <a:gd name="T80" fmla="*/ 456 w 2226"/>
              <a:gd name="T81" fmla="*/ 40 h 618"/>
              <a:gd name="T82" fmla="*/ 434 w 2226"/>
              <a:gd name="T83" fmla="*/ 16 h 618"/>
              <a:gd name="T84" fmla="*/ 402 w 2226"/>
              <a:gd name="T85" fmla="*/ 2 h 618"/>
              <a:gd name="T86" fmla="*/ 0 w 2226"/>
              <a:gd name="T87" fmla="*/ 3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26" h="618">
                <a:moveTo>
                  <a:pt x="36" y="414"/>
                </a:moveTo>
                <a:lnTo>
                  <a:pt x="36" y="414"/>
                </a:lnTo>
                <a:lnTo>
                  <a:pt x="38" y="430"/>
                </a:lnTo>
                <a:lnTo>
                  <a:pt x="44" y="446"/>
                </a:lnTo>
                <a:lnTo>
                  <a:pt x="54" y="458"/>
                </a:lnTo>
                <a:lnTo>
                  <a:pt x="66" y="470"/>
                </a:lnTo>
                <a:lnTo>
                  <a:pt x="78" y="478"/>
                </a:lnTo>
                <a:lnTo>
                  <a:pt x="92" y="486"/>
                </a:lnTo>
                <a:lnTo>
                  <a:pt x="108" y="488"/>
                </a:lnTo>
                <a:lnTo>
                  <a:pt x="126" y="488"/>
                </a:lnTo>
                <a:lnTo>
                  <a:pt x="126" y="488"/>
                </a:lnTo>
                <a:lnTo>
                  <a:pt x="142" y="486"/>
                </a:lnTo>
                <a:lnTo>
                  <a:pt x="156" y="478"/>
                </a:lnTo>
                <a:lnTo>
                  <a:pt x="170" y="470"/>
                </a:lnTo>
                <a:lnTo>
                  <a:pt x="182" y="458"/>
                </a:lnTo>
                <a:lnTo>
                  <a:pt x="190" y="446"/>
                </a:lnTo>
                <a:lnTo>
                  <a:pt x="196" y="432"/>
                </a:lnTo>
                <a:lnTo>
                  <a:pt x="200" y="416"/>
                </a:lnTo>
                <a:lnTo>
                  <a:pt x="200" y="398"/>
                </a:lnTo>
                <a:lnTo>
                  <a:pt x="190" y="292"/>
                </a:lnTo>
                <a:lnTo>
                  <a:pt x="190" y="292"/>
                </a:lnTo>
                <a:lnTo>
                  <a:pt x="234" y="326"/>
                </a:lnTo>
                <a:lnTo>
                  <a:pt x="280" y="358"/>
                </a:lnTo>
                <a:lnTo>
                  <a:pt x="326" y="388"/>
                </a:lnTo>
                <a:lnTo>
                  <a:pt x="374" y="416"/>
                </a:lnTo>
                <a:lnTo>
                  <a:pt x="422" y="444"/>
                </a:lnTo>
                <a:lnTo>
                  <a:pt x="472" y="468"/>
                </a:lnTo>
                <a:lnTo>
                  <a:pt x="522" y="492"/>
                </a:lnTo>
                <a:lnTo>
                  <a:pt x="572" y="512"/>
                </a:lnTo>
                <a:lnTo>
                  <a:pt x="624" y="532"/>
                </a:lnTo>
                <a:lnTo>
                  <a:pt x="676" y="550"/>
                </a:lnTo>
                <a:lnTo>
                  <a:pt x="730" y="564"/>
                </a:lnTo>
                <a:lnTo>
                  <a:pt x="782" y="578"/>
                </a:lnTo>
                <a:lnTo>
                  <a:pt x="836" y="590"/>
                </a:lnTo>
                <a:lnTo>
                  <a:pt x="892" y="600"/>
                </a:lnTo>
                <a:lnTo>
                  <a:pt x="946" y="608"/>
                </a:lnTo>
                <a:lnTo>
                  <a:pt x="1000" y="612"/>
                </a:lnTo>
                <a:lnTo>
                  <a:pt x="1056" y="616"/>
                </a:lnTo>
                <a:lnTo>
                  <a:pt x="1112" y="618"/>
                </a:lnTo>
                <a:lnTo>
                  <a:pt x="1166" y="618"/>
                </a:lnTo>
                <a:lnTo>
                  <a:pt x="1222" y="616"/>
                </a:lnTo>
                <a:lnTo>
                  <a:pt x="1278" y="610"/>
                </a:lnTo>
                <a:lnTo>
                  <a:pt x="1334" y="604"/>
                </a:lnTo>
                <a:lnTo>
                  <a:pt x="1390" y="594"/>
                </a:lnTo>
                <a:lnTo>
                  <a:pt x="1444" y="584"/>
                </a:lnTo>
                <a:lnTo>
                  <a:pt x="1500" y="570"/>
                </a:lnTo>
                <a:lnTo>
                  <a:pt x="1554" y="556"/>
                </a:lnTo>
                <a:lnTo>
                  <a:pt x="1608" y="538"/>
                </a:lnTo>
                <a:lnTo>
                  <a:pt x="1662" y="518"/>
                </a:lnTo>
                <a:lnTo>
                  <a:pt x="1716" y="496"/>
                </a:lnTo>
                <a:lnTo>
                  <a:pt x="1768" y="472"/>
                </a:lnTo>
                <a:lnTo>
                  <a:pt x="1822" y="446"/>
                </a:lnTo>
                <a:lnTo>
                  <a:pt x="1874" y="418"/>
                </a:lnTo>
                <a:lnTo>
                  <a:pt x="1874" y="418"/>
                </a:lnTo>
                <a:lnTo>
                  <a:pt x="1922" y="388"/>
                </a:lnTo>
                <a:lnTo>
                  <a:pt x="1970" y="356"/>
                </a:lnTo>
                <a:lnTo>
                  <a:pt x="2018" y="324"/>
                </a:lnTo>
                <a:lnTo>
                  <a:pt x="2062" y="288"/>
                </a:lnTo>
                <a:lnTo>
                  <a:pt x="2106" y="252"/>
                </a:lnTo>
                <a:lnTo>
                  <a:pt x="2146" y="216"/>
                </a:lnTo>
                <a:lnTo>
                  <a:pt x="2186" y="176"/>
                </a:lnTo>
                <a:lnTo>
                  <a:pt x="2226" y="136"/>
                </a:lnTo>
                <a:lnTo>
                  <a:pt x="2226" y="136"/>
                </a:lnTo>
                <a:lnTo>
                  <a:pt x="2196" y="118"/>
                </a:lnTo>
                <a:lnTo>
                  <a:pt x="2162" y="100"/>
                </a:lnTo>
                <a:lnTo>
                  <a:pt x="2124" y="82"/>
                </a:lnTo>
                <a:lnTo>
                  <a:pt x="2080" y="64"/>
                </a:lnTo>
                <a:lnTo>
                  <a:pt x="2080" y="64"/>
                </a:lnTo>
                <a:lnTo>
                  <a:pt x="2050" y="94"/>
                </a:lnTo>
                <a:lnTo>
                  <a:pt x="2017" y="124"/>
                </a:lnTo>
                <a:lnTo>
                  <a:pt x="1982" y="154"/>
                </a:lnTo>
                <a:lnTo>
                  <a:pt x="1948" y="182"/>
                </a:lnTo>
                <a:lnTo>
                  <a:pt x="1912" y="210"/>
                </a:lnTo>
                <a:lnTo>
                  <a:pt x="1874" y="236"/>
                </a:lnTo>
                <a:lnTo>
                  <a:pt x="1836" y="260"/>
                </a:lnTo>
                <a:lnTo>
                  <a:pt x="1796" y="284"/>
                </a:lnTo>
                <a:lnTo>
                  <a:pt x="1796" y="284"/>
                </a:lnTo>
                <a:lnTo>
                  <a:pt x="1750" y="310"/>
                </a:lnTo>
                <a:lnTo>
                  <a:pt x="1702" y="332"/>
                </a:lnTo>
                <a:lnTo>
                  <a:pt x="1656" y="354"/>
                </a:lnTo>
                <a:lnTo>
                  <a:pt x="1608" y="374"/>
                </a:lnTo>
                <a:lnTo>
                  <a:pt x="1560" y="392"/>
                </a:lnTo>
                <a:lnTo>
                  <a:pt x="1510" y="408"/>
                </a:lnTo>
                <a:lnTo>
                  <a:pt x="1462" y="420"/>
                </a:lnTo>
                <a:lnTo>
                  <a:pt x="1412" y="432"/>
                </a:lnTo>
                <a:lnTo>
                  <a:pt x="1364" y="442"/>
                </a:lnTo>
                <a:lnTo>
                  <a:pt x="1314" y="450"/>
                </a:lnTo>
                <a:lnTo>
                  <a:pt x="1264" y="456"/>
                </a:lnTo>
                <a:lnTo>
                  <a:pt x="1214" y="460"/>
                </a:lnTo>
                <a:lnTo>
                  <a:pt x="1164" y="464"/>
                </a:lnTo>
                <a:lnTo>
                  <a:pt x="1116" y="464"/>
                </a:lnTo>
                <a:lnTo>
                  <a:pt x="1066" y="462"/>
                </a:lnTo>
                <a:lnTo>
                  <a:pt x="1016" y="460"/>
                </a:lnTo>
                <a:lnTo>
                  <a:pt x="968" y="454"/>
                </a:lnTo>
                <a:lnTo>
                  <a:pt x="918" y="448"/>
                </a:lnTo>
                <a:lnTo>
                  <a:pt x="870" y="440"/>
                </a:lnTo>
                <a:lnTo>
                  <a:pt x="822" y="428"/>
                </a:lnTo>
                <a:lnTo>
                  <a:pt x="774" y="416"/>
                </a:lnTo>
                <a:lnTo>
                  <a:pt x="726" y="404"/>
                </a:lnTo>
                <a:lnTo>
                  <a:pt x="680" y="388"/>
                </a:lnTo>
                <a:lnTo>
                  <a:pt x="634" y="370"/>
                </a:lnTo>
                <a:lnTo>
                  <a:pt x="588" y="352"/>
                </a:lnTo>
                <a:lnTo>
                  <a:pt x="542" y="332"/>
                </a:lnTo>
                <a:lnTo>
                  <a:pt x="498" y="310"/>
                </a:lnTo>
                <a:lnTo>
                  <a:pt x="454" y="286"/>
                </a:lnTo>
                <a:lnTo>
                  <a:pt x="412" y="260"/>
                </a:lnTo>
                <a:lnTo>
                  <a:pt x="370" y="232"/>
                </a:lnTo>
                <a:lnTo>
                  <a:pt x="330" y="204"/>
                </a:lnTo>
                <a:lnTo>
                  <a:pt x="290" y="174"/>
                </a:lnTo>
                <a:lnTo>
                  <a:pt x="392" y="164"/>
                </a:lnTo>
                <a:lnTo>
                  <a:pt x="392" y="164"/>
                </a:lnTo>
                <a:lnTo>
                  <a:pt x="410" y="160"/>
                </a:lnTo>
                <a:lnTo>
                  <a:pt x="424" y="154"/>
                </a:lnTo>
                <a:lnTo>
                  <a:pt x="438" y="146"/>
                </a:lnTo>
                <a:lnTo>
                  <a:pt x="448" y="134"/>
                </a:lnTo>
                <a:lnTo>
                  <a:pt x="458" y="122"/>
                </a:lnTo>
                <a:lnTo>
                  <a:pt x="464" y="106"/>
                </a:lnTo>
                <a:lnTo>
                  <a:pt x="468" y="90"/>
                </a:lnTo>
                <a:lnTo>
                  <a:pt x="468" y="74"/>
                </a:lnTo>
                <a:lnTo>
                  <a:pt x="468" y="74"/>
                </a:lnTo>
                <a:lnTo>
                  <a:pt x="464" y="56"/>
                </a:lnTo>
                <a:lnTo>
                  <a:pt x="456" y="40"/>
                </a:lnTo>
                <a:lnTo>
                  <a:pt x="456" y="40"/>
                </a:lnTo>
                <a:lnTo>
                  <a:pt x="450" y="32"/>
                </a:lnTo>
                <a:lnTo>
                  <a:pt x="442" y="22"/>
                </a:lnTo>
                <a:lnTo>
                  <a:pt x="434" y="16"/>
                </a:lnTo>
                <a:lnTo>
                  <a:pt x="424" y="10"/>
                </a:lnTo>
                <a:lnTo>
                  <a:pt x="412" y="4"/>
                </a:lnTo>
                <a:lnTo>
                  <a:pt x="402" y="2"/>
                </a:lnTo>
                <a:lnTo>
                  <a:pt x="390" y="0"/>
                </a:lnTo>
                <a:lnTo>
                  <a:pt x="378" y="0"/>
                </a:lnTo>
                <a:lnTo>
                  <a:pt x="0" y="36"/>
                </a:lnTo>
                <a:lnTo>
                  <a:pt x="36" y="414"/>
                </a:lnTo>
                <a:close/>
              </a:path>
            </a:pathLst>
          </a:custGeom>
          <a:solidFill>
            <a:srgbClr val="00A1DA"/>
          </a:solidFill>
          <a:ln>
            <a:noFill/>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5" name="Freeform 13"/>
          <p:cNvSpPr/>
          <p:nvPr/>
        </p:nvSpPr>
        <p:spPr bwMode="auto">
          <a:xfrm>
            <a:off x="4804806" y="1751964"/>
            <a:ext cx="1140407" cy="1644114"/>
          </a:xfrm>
          <a:custGeom>
            <a:avLst/>
            <a:gdLst>
              <a:gd name="T0" fmla="*/ 1350 w 1372"/>
              <a:gd name="T1" fmla="*/ 1746 h 1978"/>
              <a:gd name="T2" fmla="*/ 1370 w 1372"/>
              <a:gd name="T3" fmla="*/ 1704 h 1978"/>
              <a:gd name="T4" fmla="*/ 1364 w 1372"/>
              <a:gd name="T5" fmla="*/ 1656 h 1978"/>
              <a:gd name="T6" fmla="*/ 1344 w 1372"/>
              <a:gd name="T7" fmla="*/ 1630 h 1978"/>
              <a:gd name="T8" fmla="*/ 1302 w 1372"/>
              <a:gd name="T9" fmla="*/ 1610 h 1978"/>
              <a:gd name="T10" fmla="*/ 1256 w 1372"/>
              <a:gd name="T11" fmla="*/ 1614 h 1978"/>
              <a:gd name="T12" fmla="*/ 1154 w 1372"/>
              <a:gd name="T13" fmla="*/ 1686 h 1978"/>
              <a:gd name="T14" fmla="*/ 1168 w 1372"/>
              <a:gd name="T15" fmla="*/ 1520 h 1978"/>
              <a:gd name="T16" fmla="*/ 1166 w 1372"/>
              <a:gd name="T17" fmla="*/ 1352 h 1978"/>
              <a:gd name="T18" fmla="*/ 1144 w 1372"/>
              <a:gd name="T19" fmla="*/ 1188 h 1978"/>
              <a:gd name="T20" fmla="*/ 1106 w 1372"/>
              <a:gd name="T21" fmla="*/ 1028 h 1978"/>
              <a:gd name="T22" fmla="*/ 1048 w 1372"/>
              <a:gd name="T23" fmla="*/ 872 h 1978"/>
              <a:gd name="T24" fmla="*/ 976 w 1372"/>
              <a:gd name="T25" fmla="*/ 724 h 1978"/>
              <a:gd name="T26" fmla="*/ 886 w 1372"/>
              <a:gd name="T27" fmla="*/ 584 h 1978"/>
              <a:gd name="T28" fmla="*/ 780 w 1372"/>
              <a:gd name="T29" fmla="*/ 452 h 1978"/>
              <a:gd name="T30" fmla="*/ 658 w 1372"/>
              <a:gd name="T31" fmla="*/ 334 h 1978"/>
              <a:gd name="T32" fmla="*/ 520 w 1372"/>
              <a:gd name="T33" fmla="*/ 228 h 1978"/>
              <a:gd name="T34" fmla="*/ 420 w 1372"/>
              <a:gd name="T35" fmla="*/ 164 h 1978"/>
              <a:gd name="T36" fmla="*/ 266 w 1372"/>
              <a:gd name="T37" fmla="*/ 86 h 1978"/>
              <a:gd name="T38" fmla="*/ 108 w 1372"/>
              <a:gd name="T39" fmla="*/ 28 h 1978"/>
              <a:gd name="T40" fmla="*/ 2 w 1372"/>
              <a:gd name="T41" fmla="*/ 0 h 1978"/>
              <a:gd name="T42" fmla="*/ 4 w 1372"/>
              <a:gd name="T43" fmla="*/ 116 h 1978"/>
              <a:gd name="T44" fmla="*/ 54 w 1372"/>
              <a:gd name="T45" fmla="*/ 174 h 1978"/>
              <a:gd name="T46" fmla="*/ 180 w 1372"/>
              <a:gd name="T47" fmla="*/ 218 h 1978"/>
              <a:gd name="T48" fmla="*/ 304 w 1372"/>
              <a:gd name="T49" fmla="*/ 276 h 1978"/>
              <a:gd name="T50" fmla="*/ 388 w 1372"/>
              <a:gd name="T51" fmla="*/ 326 h 1978"/>
              <a:gd name="T52" fmla="*/ 516 w 1372"/>
              <a:gd name="T53" fmla="*/ 416 h 1978"/>
              <a:gd name="T54" fmla="*/ 630 w 1372"/>
              <a:gd name="T55" fmla="*/ 518 h 1978"/>
              <a:gd name="T56" fmla="*/ 728 w 1372"/>
              <a:gd name="T57" fmla="*/ 632 h 1978"/>
              <a:gd name="T58" fmla="*/ 814 w 1372"/>
              <a:gd name="T59" fmla="*/ 754 h 1978"/>
              <a:gd name="T60" fmla="*/ 886 w 1372"/>
              <a:gd name="T61" fmla="*/ 886 h 1978"/>
              <a:gd name="T62" fmla="*/ 942 w 1372"/>
              <a:gd name="T63" fmla="*/ 1022 h 1978"/>
              <a:gd name="T64" fmla="*/ 982 w 1372"/>
              <a:gd name="T65" fmla="*/ 1164 h 1978"/>
              <a:gd name="T66" fmla="*/ 1006 w 1372"/>
              <a:gd name="T67" fmla="*/ 1310 h 1978"/>
              <a:gd name="T68" fmla="*/ 1016 w 1372"/>
              <a:gd name="T69" fmla="*/ 1458 h 1978"/>
              <a:gd name="T70" fmla="*/ 1008 w 1372"/>
              <a:gd name="T71" fmla="*/ 1608 h 1978"/>
              <a:gd name="T72" fmla="*/ 942 w 1372"/>
              <a:gd name="T73" fmla="*/ 1572 h 1978"/>
              <a:gd name="T74" fmla="*/ 902 w 1372"/>
              <a:gd name="T75" fmla="*/ 1544 h 1978"/>
              <a:gd name="T76" fmla="*/ 856 w 1372"/>
              <a:gd name="T77" fmla="*/ 1540 h 1978"/>
              <a:gd name="T78" fmla="*/ 826 w 1372"/>
              <a:gd name="T79" fmla="*/ 1554 h 1978"/>
              <a:gd name="T80" fmla="*/ 802 w 1372"/>
              <a:gd name="T81" fmla="*/ 1580 h 1978"/>
              <a:gd name="T82" fmla="*/ 792 w 1372"/>
              <a:gd name="T83" fmla="*/ 1612 h 1978"/>
              <a:gd name="T84" fmla="*/ 796 w 1372"/>
              <a:gd name="T85" fmla="*/ 1646 h 1978"/>
              <a:gd name="T86" fmla="*/ 1028 w 1372"/>
              <a:gd name="T87" fmla="*/ 1978 h 1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2" h="1978">
                <a:moveTo>
                  <a:pt x="1336" y="1758"/>
                </a:moveTo>
                <a:lnTo>
                  <a:pt x="1336" y="1758"/>
                </a:lnTo>
                <a:lnTo>
                  <a:pt x="1350" y="1746"/>
                </a:lnTo>
                <a:lnTo>
                  <a:pt x="1360" y="1734"/>
                </a:lnTo>
                <a:lnTo>
                  <a:pt x="1366" y="1720"/>
                </a:lnTo>
                <a:lnTo>
                  <a:pt x="1370" y="1704"/>
                </a:lnTo>
                <a:lnTo>
                  <a:pt x="1372" y="1688"/>
                </a:lnTo>
                <a:lnTo>
                  <a:pt x="1370" y="1672"/>
                </a:lnTo>
                <a:lnTo>
                  <a:pt x="1364" y="1656"/>
                </a:lnTo>
                <a:lnTo>
                  <a:pt x="1356" y="1642"/>
                </a:lnTo>
                <a:lnTo>
                  <a:pt x="1356" y="1642"/>
                </a:lnTo>
                <a:lnTo>
                  <a:pt x="1344" y="1630"/>
                </a:lnTo>
                <a:lnTo>
                  <a:pt x="1332" y="1620"/>
                </a:lnTo>
                <a:lnTo>
                  <a:pt x="1318" y="1614"/>
                </a:lnTo>
                <a:lnTo>
                  <a:pt x="1302" y="1610"/>
                </a:lnTo>
                <a:lnTo>
                  <a:pt x="1286" y="1608"/>
                </a:lnTo>
                <a:lnTo>
                  <a:pt x="1270" y="1610"/>
                </a:lnTo>
                <a:lnTo>
                  <a:pt x="1256" y="1614"/>
                </a:lnTo>
                <a:lnTo>
                  <a:pt x="1242" y="1624"/>
                </a:lnTo>
                <a:lnTo>
                  <a:pt x="1154" y="1686"/>
                </a:lnTo>
                <a:lnTo>
                  <a:pt x="1154" y="1686"/>
                </a:lnTo>
                <a:lnTo>
                  <a:pt x="1160" y="1630"/>
                </a:lnTo>
                <a:lnTo>
                  <a:pt x="1166" y="1574"/>
                </a:lnTo>
                <a:lnTo>
                  <a:pt x="1168" y="1520"/>
                </a:lnTo>
                <a:lnTo>
                  <a:pt x="1170" y="1464"/>
                </a:lnTo>
                <a:lnTo>
                  <a:pt x="1168" y="1408"/>
                </a:lnTo>
                <a:lnTo>
                  <a:pt x="1166" y="1352"/>
                </a:lnTo>
                <a:lnTo>
                  <a:pt x="1160" y="1298"/>
                </a:lnTo>
                <a:lnTo>
                  <a:pt x="1154" y="1244"/>
                </a:lnTo>
                <a:lnTo>
                  <a:pt x="1144" y="1188"/>
                </a:lnTo>
                <a:lnTo>
                  <a:pt x="1134" y="1134"/>
                </a:lnTo>
                <a:lnTo>
                  <a:pt x="1120" y="1082"/>
                </a:lnTo>
                <a:lnTo>
                  <a:pt x="1106" y="1028"/>
                </a:lnTo>
                <a:lnTo>
                  <a:pt x="1088" y="976"/>
                </a:lnTo>
                <a:lnTo>
                  <a:pt x="1070" y="924"/>
                </a:lnTo>
                <a:lnTo>
                  <a:pt x="1048" y="872"/>
                </a:lnTo>
                <a:lnTo>
                  <a:pt x="1026" y="822"/>
                </a:lnTo>
                <a:lnTo>
                  <a:pt x="1002" y="772"/>
                </a:lnTo>
                <a:lnTo>
                  <a:pt x="976" y="724"/>
                </a:lnTo>
                <a:lnTo>
                  <a:pt x="948" y="676"/>
                </a:lnTo>
                <a:lnTo>
                  <a:pt x="918" y="628"/>
                </a:lnTo>
                <a:lnTo>
                  <a:pt x="886" y="584"/>
                </a:lnTo>
                <a:lnTo>
                  <a:pt x="852" y="538"/>
                </a:lnTo>
                <a:lnTo>
                  <a:pt x="816" y="494"/>
                </a:lnTo>
                <a:lnTo>
                  <a:pt x="780" y="452"/>
                </a:lnTo>
                <a:lnTo>
                  <a:pt x="740" y="412"/>
                </a:lnTo>
                <a:lnTo>
                  <a:pt x="700" y="372"/>
                </a:lnTo>
                <a:lnTo>
                  <a:pt x="658" y="334"/>
                </a:lnTo>
                <a:lnTo>
                  <a:pt x="614" y="296"/>
                </a:lnTo>
                <a:lnTo>
                  <a:pt x="568" y="260"/>
                </a:lnTo>
                <a:lnTo>
                  <a:pt x="520" y="228"/>
                </a:lnTo>
                <a:lnTo>
                  <a:pt x="472" y="194"/>
                </a:lnTo>
                <a:lnTo>
                  <a:pt x="420" y="164"/>
                </a:lnTo>
                <a:lnTo>
                  <a:pt x="420" y="164"/>
                </a:lnTo>
                <a:lnTo>
                  <a:pt x="370" y="136"/>
                </a:lnTo>
                <a:lnTo>
                  <a:pt x="318" y="110"/>
                </a:lnTo>
                <a:lnTo>
                  <a:pt x="266" y="86"/>
                </a:lnTo>
                <a:lnTo>
                  <a:pt x="214" y="66"/>
                </a:lnTo>
                <a:lnTo>
                  <a:pt x="162" y="46"/>
                </a:lnTo>
                <a:lnTo>
                  <a:pt x="108" y="28"/>
                </a:lnTo>
                <a:lnTo>
                  <a:pt x="54" y="14"/>
                </a:lnTo>
                <a:lnTo>
                  <a:pt x="2" y="0"/>
                </a:lnTo>
                <a:lnTo>
                  <a:pt x="2" y="0"/>
                </a:lnTo>
                <a:lnTo>
                  <a:pt x="0" y="34"/>
                </a:lnTo>
                <a:lnTo>
                  <a:pt x="0" y="72"/>
                </a:lnTo>
                <a:lnTo>
                  <a:pt x="4" y="116"/>
                </a:lnTo>
                <a:lnTo>
                  <a:pt x="10" y="162"/>
                </a:lnTo>
                <a:lnTo>
                  <a:pt x="10" y="162"/>
                </a:lnTo>
                <a:lnTo>
                  <a:pt x="54" y="174"/>
                </a:lnTo>
                <a:lnTo>
                  <a:pt x="96" y="186"/>
                </a:lnTo>
                <a:lnTo>
                  <a:pt x="138" y="202"/>
                </a:lnTo>
                <a:lnTo>
                  <a:pt x="180" y="218"/>
                </a:lnTo>
                <a:lnTo>
                  <a:pt x="222" y="236"/>
                </a:lnTo>
                <a:lnTo>
                  <a:pt x="262" y="254"/>
                </a:lnTo>
                <a:lnTo>
                  <a:pt x="304" y="276"/>
                </a:lnTo>
                <a:lnTo>
                  <a:pt x="344" y="298"/>
                </a:lnTo>
                <a:lnTo>
                  <a:pt x="344" y="298"/>
                </a:lnTo>
                <a:lnTo>
                  <a:pt x="388" y="326"/>
                </a:lnTo>
                <a:lnTo>
                  <a:pt x="432" y="354"/>
                </a:lnTo>
                <a:lnTo>
                  <a:pt x="476" y="384"/>
                </a:lnTo>
                <a:lnTo>
                  <a:pt x="516" y="416"/>
                </a:lnTo>
                <a:lnTo>
                  <a:pt x="556" y="448"/>
                </a:lnTo>
                <a:lnTo>
                  <a:pt x="592" y="484"/>
                </a:lnTo>
                <a:lnTo>
                  <a:pt x="630" y="518"/>
                </a:lnTo>
                <a:lnTo>
                  <a:pt x="664" y="556"/>
                </a:lnTo>
                <a:lnTo>
                  <a:pt x="698" y="594"/>
                </a:lnTo>
                <a:lnTo>
                  <a:pt x="728" y="632"/>
                </a:lnTo>
                <a:lnTo>
                  <a:pt x="758" y="672"/>
                </a:lnTo>
                <a:lnTo>
                  <a:pt x="788" y="714"/>
                </a:lnTo>
                <a:lnTo>
                  <a:pt x="814" y="754"/>
                </a:lnTo>
                <a:lnTo>
                  <a:pt x="840" y="798"/>
                </a:lnTo>
                <a:lnTo>
                  <a:pt x="864" y="842"/>
                </a:lnTo>
                <a:lnTo>
                  <a:pt x="886" y="886"/>
                </a:lnTo>
                <a:lnTo>
                  <a:pt x="906" y="930"/>
                </a:lnTo>
                <a:lnTo>
                  <a:pt x="924" y="976"/>
                </a:lnTo>
                <a:lnTo>
                  <a:pt x="942" y="1022"/>
                </a:lnTo>
                <a:lnTo>
                  <a:pt x="956" y="1070"/>
                </a:lnTo>
                <a:lnTo>
                  <a:pt x="970" y="1116"/>
                </a:lnTo>
                <a:lnTo>
                  <a:pt x="982" y="1164"/>
                </a:lnTo>
                <a:lnTo>
                  <a:pt x="992" y="1212"/>
                </a:lnTo>
                <a:lnTo>
                  <a:pt x="1000" y="1262"/>
                </a:lnTo>
                <a:lnTo>
                  <a:pt x="1006" y="1310"/>
                </a:lnTo>
                <a:lnTo>
                  <a:pt x="1012" y="1360"/>
                </a:lnTo>
                <a:lnTo>
                  <a:pt x="1014" y="1410"/>
                </a:lnTo>
                <a:lnTo>
                  <a:pt x="1016" y="1458"/>
                </a:lnTo>
                <a:lnTo>
                  <a:pt x="1014" y="1508"/>
                </a:lnTo>
                <a:lnTo>
                  <a:pt x="1012" y="1558"/>
                </a:lnTo>
                <a:lnTo>
                  <a:pt x="1008" y="1608"/>
                </a:lnTo>
                <a:lnTo>
                  <a:pt x="1002" y="1658"/>
                </a:lnTo>
                <a:lnTo>
                  <a:pt x="942" y="1572"/>
                </a:lnTo>
                <a:lnTo>
                  <a:pt x="942" y="1572"/>
                </a:lnTo>
                <a:lnTo>
                  <a:pt x="930" y="1560"/>
                </a:lnTo>
                <a:lnTo>
                  <a:pt x="918" y="1550"/>
                </a:lnTo>
                <a:lnTo>
                  <a:pt x="902" y="1544"/>
                </a:lnTo>
                <a:lnTo>
                  <a:pt x="888" y="1540"/>
                </a:lnTo>
                <a:lnTo>
                  <a:pt x="872" y="1538"/>
                </a:lnTo>
                <a:lnTo>
                  <a:pt x="856" y="1540"/>
                </a:lnTo>
                <a:lnTo>
                  <a:pt x="840" y="1546"/>
                </a:lnTo>
                <a:lnTo>
                  <a:pt x="826" y="1554"/>
                </a:lnTo>
                <a:lnTo>
                  <a:pt x="826" y="1554"/>
                </a:lnTo>
                <a:lnTo>
                  <a:pt x="812" y="1566"/>
                </a:lnTo>
                <a:lnTo>
                  <a:pt x="802" y="1580"/>
                </a:lnTo>
                <a:lnTo>
                  <a:pt x="802" y="1580"/>
                </a:lnTo>
                <a:lnTo>
                  <a:pt x="798" y="1590"/>
                </a:lnTo>
                <a:lnTo>
                  <a:pt x="794" y="1600"/>
                </a:lnTo>
                <a:lnTo>
                  <a:pt x="792" y="1612"/>
                </a:lnTo>
                <a:lnTo>
                  <a:pt x="792" y="1624"/>
                </a:lnTo>
                <a:lnTo>
                  <a:pt x="794" y="1636"/>
                </a:lnTo>
                <a:lnTo>
                  <a:pt x="796" y="1646"/>
                </a:lnTo>
                <a:lnTo>
                  <a:pt x="800" y="1658"/>
                </a:lnTo>
                <a:lnTo>
                  <a:pt x="808" y="1668"/>
                </a:lnTo>
                <a:lnTo>
                  <a:pt x="1028" y="1978"/>
                </a:lnTo>
                <a:lnTo>
                  <a:pt x="1336" y="1758"/>
                </a:lnTo>
                <a:close/>
              </a:path>
            </a:pathLst>
          </a:custGeom>
          <a:solidFill>
            <a:srgbClr val="00A1DA"/>
          </a:solidFill>
          <a:ln>
            <a:noFill/>
          </a:ln>
        </p:spPr>
        <p:txBody>
          <a:bodyPr vert="horz" wrap="square" lIns="91440" tIns="45720" rIns="91440" bIns="45720" numCol="1" anchor="t" anchorCtr="0" compatLnSpc="1"/>
          <a:lstStyle/>
          <a:p>
            <a:endParaRPr lang="zh-CN" altLang="en-US" baseline="-25000">
              <a:solidFill>
                <a:schemeClr val="tx1">
                  <a:lumMod val="85000"/>
                  <a:lumOff val="15000"/>
                </a:schemeClr>
              </a:solidFill>
            </a:endParaRPr>
          </a:p>
        </p:txBody>
      </p:sp>
      <p:sp>
        <p:nvSpPr>
          <p:cNvPr id="16" name="矩形 15"/>
          <p:cNvSpPr/>
          <p:nvPr/>
        </p:nvSpPr>
        <p:spPr>
          <a:xfrm>
            <a:off x="6543675" y="1747378"/>
            <a:ext cx="2211403" cy="1368425"/>
          </a:xfrm>
          <a:prstGeom prst="rect">
            <a:avLst/>
          </a:prstGeom>
        </p:spPr>
        <p:txBody>
          <a:bodyPr wrap="square">
            <a:spAutoFit/>
          </a:bodyPr>
          <a:lstStyle/>
          <a:p>
            <a:pPr algn="just">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2015年2月</a:t>
            </a:r>
            <a:r>
              <a:rPr lang="zh-CN" altLang="en-US" sz="1000" dirty="0" smtClean="0">
                <a:solidFill>
                  <a:srgbClr val="C00000"/>
                </a:solidFill>
                <a:latin typeface="微软雅黑" panose="020B0503020204020204" pitchFamily="34" charset="-122"/>
                <a:ea typeface="微软雅黑" panose="020B0503020204020204" pitchFamily="34" charset="-122"/>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主持召开中央财经领导小组第九次会议时的讲话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保障水安全，关键要转变治水思路，按照</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节水优先、空间均衡、系统治理、两手发力”的方针治水，统筹做好水灾害防治、水资源节约、水生态保护修复、水环境治理。</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6543675" y="3255894"/>
            <a:ext cx="2211403" cy="1368425"/>
          </a:xfrm>
          <a:prstGeom prst="rect">
            <a:avLst/>
          </a:prstGeom>
        </p:spPr>
        <p:txBody>
          <a:bodyPr wrap="square">
            <a:spAutoFit/>
          </a:bodyPr>
          <a:lstStyle/>
          <a:p>
            <a:pPr algn="l">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2017年5月</a:t>
            </a:r>
            <a:r>
              <a:rPr lang="zh-CN" altLang="en-US" sz="1000" dirty="0" smtClean="0">
                <a:solidFill>
                  <a:srgbClr val="C00000"/>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在中共中央政治局第四十一次集体学习时的讲话</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mn-ea"/>
              </a:rPr>
              <a:t>要加强水污染防治，严格控制七大重点流域干流沿岸的重化工等项目，大力整治城市黑臭水体，全面推行河长制，实施从水源到水龙头全过程监管。</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348825" y="1747378"/>
            <a:ext cx="2153662" cy="998855"/>
          </a:xfrm>
          <a:prstGeom prst="rect">
            <a:avLst/>
          </a:prstGeom>
        </p:spPr>
        <p:txBody>
          <a:bodyPr wrap="square">
            <a:spAutoFit/>
          </a:bodyPr>
          <a:lstStyle/>
          <a:p>
            <a:pPr algn="l">
              <a:lnSpc>
                <a:spcPct val="150000"/>
              </a:lnSpc>
              <a:spcAft>
                <a:spcPts val="600"/>
              </a:spcAft>
            </a:pPr>
            <a:r>
              <a:rPr lang="en-US" altLang="zh-CN" sz="1000" b="1" dirty="0" smtClean="0">
                <a:solidFill>
                  <a:srgbClr val="C00000"/>
                </a:solidFill>
                <a:latin typeface="微软雅黑" panose="020B0503020204020204" pitchFamily="34" charset="-122"/>
                <a:ea typeface="微软雅黑" panose="020B0503020204020204" pitchFamily="34" charset="-122"/>
              </a:rPr>
              <a:t>2014</a:t>
            </a:r>
            <a:r>
              <a:rPr lang="zh-CN" altLang="en-US" sz="1000" b="1" dirty="0" smtClean="0">
                <a:solidFill>
                  <a:srgbClr val="C00000"/>
                </a:solidFill>
                <a:latin typeface="微软雅黑" panose="020B0503020204020204" pitchFamily="34" charset="-122"/>
                <a:ea typeface="微软雅黑" panose="020B0503020204020204" pitchFamily="34" charset="-122"/>
              </a:rPr>
              <a:t>年</a:t>
            </a:r>
            <a:r>
              <a:rPr lang="en-US" altLang="zh-CN" sz="1000" b="1" dirty="0" smtClean="0">
                <a:solidFill>
                  <a:srgbClr val="C00000"/>
                </a:solidFill>
                <a:latin typeface="微软雅黑" panose="020B0503020204020204" pitchFamily="34" charset="-122"/>
                <a:ea typeface="微软雅黑" panose="020B0503020204020204" pitchFamily="34" charset="-122"/>
              </a:rPr>
              <a:t>2</a:t>
            </a:r>
            <a:r>
              <a:rPr lang="zh-CN" altLang="en-US" sz="1000" b="1" dirty="0" smtClean="0">
                <a:solidFill>
                  <a:srgbClr val="C00000"/>
                </a:solidFill>
                <a:latin typeface="微软雅黑" panose="020B0503020204020204" pitchFamily="34" charset="-122"/>
                <a:ea typeface="微软雅黑" panose="020B0503020204020204" pitchFamily="34" charset="-122"/>
              </a:rPr>
              <a:t>月，</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习近平总书记在北京考察工作时的讲话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要深入开展节水型城市建设，使节约用水成为每个单位、每个家庭、每个人的自觉行动。</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348825" y="3255894"/>
            <a:ext cx="2153662" cy="1368425"/>
          </a:xfrm>
          <a:prstGeom prst="rect">
            <a:avLst/>
          </a:prstGeom>
        </p:spPr>
        <p:txBody>
          <a:bodyPr wrap="square">
            <a:spAutoFit/>
          </a:bodyPr>
          <a:lstStyle/>
          <a:p>
            <a:pPr algn="l">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2016年1月</a:t>
            </a:r>
            <a:r>
              <a:rPr lang="zh-CN" altLang="en-US" sz="1000" dirty="0" smtClean="0">
                <a:solidFill>
                  <a:srgbClr val="C00000"/>
                </a:solidFill>
                <a:latin typeface="微软雅黑" panose="020B0503020204020204" pitchFamily="34" charset="-122"/>
                <a:ea typeface="微软雅黑" panose="020B0503020204020204" pitchFamily="34" charset="-122"/>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在推动长江经济带发展座谈会上的讲话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长江拥有独特的生态系统，是我国重要的生态宝库。当前和今后相当长一个时期，要把修复长江生态环境摆在压倒性位置，共抓大保护，不搞大开发。</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2502487" y="3522420"/>
            <a:ext cx="674346"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502487" y="2312745"/>
            <a:ext cx="831263"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5712412" y="2312745"/>
            <a:ext cx="831263"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436518" y="3974858"/>
            <a:ext cx="1107158"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300" fill="hold"/>
                                        <p:tgtEl>
                                          <p:spTgt spid="6"/>
                                        </p:tgtEl>
                                        <p:attrNameLst>
                                          <p:attrName>ppt_w</p:attrName>
                                        </p:attrNameLst>
                                      </p:cBhvr>
                                      <p:tavLst>
                                        <p:tav tm="0">
                                          <p:val>
                                            <p:fltVal val="0"/>
                                          </p:val>
                                        </p:tav>
                                        <p:tav tm="100000">
                                          <p:val>
                                            <p:strVal val="#ppt_w"/>
                                          </p:val>
                                        </p:tav>
                                      </p:tavLst>
                                    </p:anim>
                                    <p:anim calcmode="lin" valueType="num">
                                      <p:cBhvr>
                                        <p:cTn id="17" dur="300" fill="hold"/>
                                        <p:tgtEl>
                                          <p:spTgt spid="6"/>
                                        </p:tgtEl>
                                        <p:attrNameLst>
                                          <p:attrName>ppt_h</p:attrName>
                                        </p:attrNameLst>
                                      </p:cBhvr>
                                      <p:tavLst>
                                        <p:tav tm="0">
                                          <p:val>
                                            <p:fltVal val="0"/>
                                          </p:val>
                                        </p:tav>
                                        <p:tav tm="100000">
                                          <p:val>
                                            <p:strVal val="#ppt_h"/>
                                          </p:val>
                                        </p:tav>
                                      </p:tavLst>
                                    </p:anim>
                                    <p:animEffect transition="in" filter="fade">
                                      <p:cBhvr>
                                        <p:cTn id="18" dur="300"/>
                                        <p:tgtEl>
                                          <p:spTgt spid="6"/>
                                        </p:tgtEl>
                                      </p:cBhvr>
                                    </p:animEffect>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300"/>
                                        <p:tgtEl>
                                          <p:spTgt spid="15"/>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right)">
                                      <p:cBhvr>
                                        <p:cTn id="26" dur="300"/>
                                        <p:tgtEl>
                                          <p:spTgt spid="14"/>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300"/>
                                        <p:tgtEl>
                                          <p:spTgt spid="13"/>
                                        </p:tgtEl>
                                      </p:cBhvr>
                                    </p:animEffect>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right)">
                                      <p:cBhvr>
                                        <p:cTn id="34" dur="500"/>
                                        <p:tgtEl>
                                          <p:spTgt spid="21"/>
                                        </p:tgtEl>
                                      </p:cBhvr>
                                    </p:animEffect>
                                  </p:childTnLst>
                                </p:cTn>
                              </p:par>
                              <p:par>
                                <p:cTn id="35" presetID="22" presetClass="entr" presetSubtype="2"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right)">
                                      <p:cBhvr>
                                        <p:cTn id="37" dur="500"/>
                                        <p:tgtEl>
                                          <p:spTgt spid="20"/>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animBg="1"/>
      <p:bldP spid="15" grpId="0" animBg="1"/>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9735" y="468630"/>
            <a:ext cx="5876290"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sym typeface="+mn-ea"/>
              </a:rPr>
              <a:t>重温习近平总书记治水护水节水用水重要论述（二）</a:t>
            </a:r>
            <a:endParaRPr lang="zh-CN" altLang="en-US" sz="1800" b="1" dirty="0" smtClean="0">
              <a:solidFill>
                <a:srgbClr val="0070C0"/>
              </a:solidFill>
              <a:latin typeface="黑体" panose="02010609060101010101" charset="-122"/>
              <a:ea typeface="黑体" panose="02010609060101010101" charset="-122"/>
              <a:sym typeface="+mn-ea"/>
            </a:endParaRPr>
          </a:p>
        </p:txBody>
      </p:sp>
      <p:grpSp>
        <p:nvGrpSpPr>
          <p:cNvPr id="6" name="组合 5"/>
          <p:cNvGrpSpPr/>
          <p:nvPr>
            <p:custDataLst>
              <p:tags r:id="rId1"/>
            </p:custDataLst>
          </p:nvPr>
        </p:nvGrpSpPr>
        <p:grpSpPr>
          <a:xfrm>
            <a:off x="0" y="4084398"/>
            <a:ext cx="9144000" cy="390369"/>
            <a:chOff x="0" y="3990128"/>
            <a:chExt cx="9144000" cy="390369"/>
          </a:xfrm>
        </p:grpSpPr>
        <p:grpSp>
          <p:nvGrpSpPr>
            <p:cNvPr id="7" name="组合 6"/>
            <p:cNvGrpSpPr/>
            <p:nvPr/>
          </p:nvGrpSpPr>
          <p:grpSpPr>
            <a:xfrm>
              <a:off x="0" y="3990128"/>
              <a:ext cx="4544728" cy="390366"/>
              <a:chOff x="0" y="4003006"/>
              <a:chExt cx="4544728" cy="390366"/>
            </a:xfrm>
          </p:grpSpPr>
          <p:sp>
            <p:nvSpPr>
              <p:cNvPr id="11" name="弧形 10"/>
              <p:cNvSpPr/>
              <p:nvPr>
                <p:custDataLst>
                  <p:tags r:id="rId2"/>
                </p:custDataLst>
              </p:nvPr>
            </p:nvSpPr>
            <p:spPr>
              <a:xfrm rot="5400000">
                <a:off x="4154362" y="4003006"/>
                <a:ext cx="390366" cy="390366"/>
              </a:xfrm>
              <a:prstGeom prst="arc">
                <a:avLst/>
              </a:prstGeom>
              <a:ln w="38100">
                <a:solidFill>
                  <a:srgbClr val="00A1DA">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cxnSp>
            <p:nvCxnSpPr>
              <p:cNvPr id="12" name="直接连接符 11"/>
              <p:cNvCxnSpPr/>
              <p:nvPr/>
            </p:nvCxnSpPr>
            <p:spPr>
              <a:xfrm flipH="1">
                <a:off x="0" y="4393372"/>
                <a:ext cx="4355985" cy="0"/>
              </a:xfrm>
              <a:prstGeom prst="line">
                <a:avLst/>
              </a:prstGeom>
              <a:ln w="38100">
                <a:solidFill>
                  <a:srgbClr val="00A1DA">
                    <a:alpha val="50196"/>
                  </a:srgb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4599273" y="3990129"/>
              <a:ext cx="4544727" cy="390368"/>
              <a:chOff x="4599273" y="4003007"/>
              <a:chExt cx="4544727" cy="390368"/>
            </a:xfrm>
          </p:grpSpPr>
          <p:sp>
            <p:nvSpPr>
              <p:cNvPr id="9" name="弧形 8"/>
              <p:cNvSpPr/>
              <p:nvPr>
                <p:custDataLst>
                  <p:tags r:id="rId3"/>
                </p:custDataLst>
              </p:nvPr>
            </p:nvSpPr>
            <p:spPr>
              <a:xfrm rot="16200000" flipH="1">
                <a:off x="4599273" y="4003007"/>
                <a:ext cx="390366" cy="390366"/>
              </a:xfrm>
              <a:prstGeom prst="arc">
                <a:avLst/>
              </a:prstGeom>
              <a:ln w="38100">
                <a:solidFill>
                  <a:srgbClr val="00A1DA">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cxnSp>
            <p:nvCxnSpPr>
              <p:cNvPr id="10" name="直接连接符 9"/>
              <p:cNvCxnSpPr/>
              <p:nvPr/>
            </p:nvCxnSpPr>
            <p:spPr>
              <a:xfrm flipV="1">
                <a:off x="4788017" y="4393374"/>
                <a:ext cx="4355983" cy="1"/>
              </a:xfrm>
              <a:prstGeom prst="line">
                <a:avLst/>
              </a:prstGeom>
              <a:ln w="38100">
                <a:solidFill>
                  <a:srgbClr val="00A1DA">
                    <a:alpha val="50196"/>
                  </a:srgb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custDataLst>
              <p:tags r:id="rId4"/>
            </p:custDataLst>
          </p:nvPr>
        </p:nvGrpSpPr>
        <p:grpSpPr>
          <a:xfrm>
            <a:off x="3775422" y="1217195"/>
            <a:ext cx="1593156" cy="3075263"/>
            <a:chOff x="2332038" y="1659152"/>
            <a:chExt cx="1112637" cy="2147719"/>
          </a:xfrm>
          <a:solidFill>
            <a:srgbClr val="FFFFFF">
              <a:alpha val="50196"/>
            </a:srgbClr>
          </a:solidFill>
        </p:grpSpPr>
        <p:grpSp>
          <p:nvGrpSpPr>
            <p:cNvPr id="14" name="组合 13"/>
            <p:cNvGrpSpPr/>
            <p:nvPr/>
          </p:nvGrpSpPr>
          <p:grpSpPr>
            <a:xfrm>
              <a:off x="2332038" y="1659152"/>
              <a:ext cx="1112637" cy="1654984"/>
              <a:chOff x="2332038" y="1659152"/>
              <a:chExt cx="1112637" cy="1654984"/>
            </a:xfrm>
            <a:grpFill/>
          </p:grpSpPr>
          <p:sp>
            <p:nvSpPr>
              <p:cNvPr id="22" name="圆角矩形 21"/>
              <p:cNvSpPr/>
              <p:nvPr>
                <p:custDataLst>
                  <p:tags r:id="rId5"/>
                </p:custDataLst>
              </p:nvPr>
            </p:nvSpPr>
            <p:spPr>
              <a:xfrm rot="1320636" flipH="1">
                <a:off x="2332038" y="1900571"/>
                <a:ext cx="1112637"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圆角矩形 22"/>
              <p:cNvSpPr/>
              <p:nvPr>
                <p:custDataLst>
                  <p:tags r:id="rId6"/>
                </p:custDataLst>
              </p:nvPr>
            </p:nvSpPr>
            <p:spPr>
              <a:xfrm rot="1320636" flipH="1">
                <a:off x="2332038" y="2238709"/>
                <a:ext cx="1112637"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4" name="圆角矩形 23"/>
              <p:cNvSpPr/>
              <p:nvPr>
                <p:custDataLst>
                  <p:tags r:id="rId7"/>
                </p:custDataLst>
              </p:nvPr>
            </p:nvSpPr>
            <p:spPr>
              <a:xfrm rot="1320636" flipH="1">
                <a:off x="2332038" y="2576848"/>
                <a:ext cx="1112637"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5" name="组合 24"/>
              <p:cNvGrpSpPr/>
              <p:nvPr/>
            </p:nvGrpSpPr>
            <p:grpSpPr>
              <a:xfrm flipH="1">
                <a:off x="2974130" y="2785690"/>
                <a:ext cx="445646" cy="528446"/>
                <a:chOff x="3818877" y="2669736"/>
                <a:chExt cx="445646" cy="528446"/>
              </a:xfrm>
              <a:grpFill/>
            </p:grpSpPr>
            <p:sp>
              <p:nvSpPr>
                <p:cNvPr id="33" name="圆角矩形 32"/>
                <p:cNvSpPr/>
                <p:nvPr>
                  <p:custDataLst>
                    <p:tags r:id="rId8"/>
                  </p:custDataLst>
                </p:nvPr>
              </p:nvSpPr>
              <p:spPr>
                <a:xfrm rot="5400000">
                  <a:off x="3911434" y="2850644"/>
                  <a:ext cx="484725"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4" name="圆角矩形 33"/>
                <p:cNvSpPr/>
                <p:nvPr>
                  <p:custDataLst>
                    <p:tags r:id="rId9"/>
                  </p:custDataLst>
                </p:nvPr>
              </p:nvSpPr>
              <p:spPr>
                <a:xfrm rot="1172995">
                  <a:off x="3818877" y="2669736"/>
                  <a:ext cx="445646"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26" name="组合 25"/>
              <p:cNvGrpSpPr/>
              <p:nvPr/>
            </p:nvGrpSpPr>
            <p:grpSpPr>
              <a:xfrm>
                <a:off x="2357710" y="2785690"/>
                <a:ext cx="445646" cy="528446"/>
                <a:chOff x="3818877" y="2669736"/>
                <a:chExt cx="445646" cy="528446"/>
              </a:xfrm>
              <a:grpFill/>
            </p:grpSpPr>
            <p:sp>
              <p:nvSpPr>
                <p:cNvPr id="31" name="圆角矩形 30"/>
                <p:cNvSpPr/>
                <p:nvPr>
                  <p:custDataLst>
                    <p:tags r:id="rId10"/>
                  </p:custDataLst>
                </p:nvPr>
              </p:nvSpPr>
              <p:spPr>
                <a:xfrm rot="5400000">
                  <a:off x="3911434" y="2850644"/>
                  <a:ext cx="484725"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2" name="圆角矩形 31"/>
                <p:cNvSpPr/>
                <p:nvPr>
                  <p:custDataLst>
                    <p:tags r:id="rId11"/>
                  </p:custDataLst>
                </p:nvPr>
              </p:nvSpPr>
              <p:spPr>
                <a:xfrm rot="1172995">
                  <a:off x="3818877" y="2669736"/>
                  <a:ext cx="445646" cy="210352"/>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27" name="圆角矩形 26"/>
              <p:cNvSpPr/>
              <p:nvPr>
                <p:custDataLst>
                  <p:tags r:id="rId12"/>
                </p:custDataLst>
              </p:nvPr>
            </p:nvSpPr>
            <p:spPr>
              <a:xfrm rot="20279364">
                <a:off x="2332038" y="1900571"/>
                <a:ext cx="1112637" cy="210352"/>
              </a:xfrm>
              <a:prstGeom prst="roundRect">
                <a:avLst>
                  <a:gd name="adj" fmla="val 50000"/>
                </a:avLst>
              </a:prstGeom>
              <a:solidFill>
                <a:srgbClr val="00A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8" name="圆角矩形 27"/>
              <p:cNvSpPr/>
              <p:nvPr>
                <p:custDataLst>
                  <p:tags r:id="rId13"/>
                </p:custDataLst>
              </p:nvPr>
            </p:nvSpPr>
            <p:spPr>
              <a:xfrm rot="20279364">
                <a:off x="2332038" y="2238709"/>
                <a:ext cx="1112637" cy="210352"/>
              </a:xfrm>
              <a:prstGeom prst="roundRect">
                <a:avLst>
                  <a:gd name="adj" fmla="val 50000"/>
                </a:avLst>
              </a:prstGeom>
              <a:solidFill>
                <a:srgbClr val="00A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9" name="圆角矩形 28"/>
              <p:cNvSpPr/>
              <p:nvPr>
                <p:custDataLst>
                  <p:tags r:id="rId14"/>
                </p:custDataLst>
              </p:nvPr>
            </p:nvSpPr>
            <p:spPr>
              <a:xfrm rot="20279364">
                <a:off x="2332038" y="2576848"/>
                <a:ext cx="1112637" cy="210352"/>
              </a:xfrm>
              <a:prstGeom prst="roundRect">
                <a:avLst>
                  <a:gd name="adj" fmla="val 50000"/>
                </a:avLst>
              </a:prstGeom>
              <a:solidFill>
                <a:srgbClr val="00A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0" name="圆角矩形 29"/>
              <p:cNvSpPr/>
              <p:nvPr>
                <p:custDataLst>
                  <p:tags r:id="rId15"/>
                </p:custDataLst>
              </p:nvPr>
            </p:nvSpPr>
            <p:spPr>
              <a:xfrm rot="20279364">
                <a:off x="2350590" y="1659152"/>
                <a:ext cx="603574" cy="210352"/>
              </a:xfrm>
              <a:prstGeom prst="roundRect">
                <a:avLst>
                  <a:gd name="adj" fmla="val 50000"/>
                </a:avLst>
              </a:prstGeom>
              <a:solidFill>
                <a:srgbClr val="00A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5" name="组合 14"/>
            <p:cNvGrpSpPr/>
            <p:nvPr/>
          </p:nvGrpSpPr>
          <p:grpSpPr>
            <a:xfrm>
              <a:off x="2498521" y="3067768"/>
              <a:ext cx="779671" cy="739103"/>
              <a:chOff x="2498521" y="3067768"/>
              <a:chExt cx="779671" cy="739103"/>
            </a:xfrm>
            <a:grpFill/>
          </p:grpSpPr>
          <p:sp>
            <p:nvSpPr>
              <p:cNvPr id="20" name="同侧圆角矩形 19"/>
              <p:cNvSpPr/>
              <p:nvPr>
                <p:custDataLst>
                  <p:tags r:id="rId16"/>
                </p:custDataLst>
              </p:nvPr>
            </p:nvSpPr>
            <p:spPr>
              <a:xfrm rot="10800000">
                <a:off x="2708071" y="3573254"/>
                <a:ext cx="360572" cy="233617"/>
              </a:xfrm>
              <a:prstGeom prst="round2SameRect">
                <a:avLst>
                  <a:gd name="adj1" fmla="val 24904"/>
                  <a:gd name="adj2" fmla="val 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1" name="同侧圆角矩形 20"/>
              <p:cNvSpPr/>
              <p:nvPr>
                <p:custDataLst>
                  <p:tags r:id="rId17"/>
                </p:custDataLst>
              </p:nvPr>
            </p:nvSpPr>
            <p:spPr>
              <a:xfrm rot="10800000">
                <a:off x="2498521" y="3067768"/>
                <a:ext cx="779671" cy="492735"/>
              </a:xfrm>
              <a:prstGeom prst="round2SameRect">
                <a:avLst>
                  <a:gd name="adj1" fmla="val 50000"/>
                  <a:gd name="adj2" fmla="val 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6" name="圆角矩形 15"/>
            <p:cNvSpPr/>
            <p:nvPr>
              <p:custDataLst>
                <p:tags r:id="rId18"/>
              </p:custDataLst>
            </p:nvPr>
          </p:nvSpPr>
          <p:spPr>
            <a:xfrm>
              <a:off x="2474356" y="3055018"/>
              <a:ext cx="828000" cy="97758"/>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圆角矩形 16"/>
            <p:cNvSpPr/>
            <p:nvPr>
              <p:custDataLst>
                <p:tags r:id="rId19"/>
              </p:custDataLst>
            </p:nvPr>
          </p:nvSpPr>
          <p:spPr>
            <a:xfrm>
              <a:off x="2474356" y="3283366"/>
              <a:ext cx="828000" cy="45719"/>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8" name="圆角矩形 17"/>
            <p:cNvSpPr/>
            <p:nvPr>
              <p:custDataLst>
                <p:tags r:id="rId20"/>
              </p:custDataLst>
            </p:nvPr>
          </p:nvSpPr>
          <p:spPr>
            <a:xfrm>
              <a:off x="2492356" y="3370131"/>
              <a:ext cx="792000" cy="45719"/>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 name="圆角矩形 18"/>
            <p:cNvSpPr/>
            <p:nvPr>
              <p:custDataLst>
                <p:tags r:id="rId21"/>
              </p:custDataLst>
            </p:nvPr>
          </p:nvSpPr>
          <p:spPr>
            <a:xfrm>
              <a:off x="2546356" y="3456896"/>
              <a:ext cx="684000" cy="45719"/>
            </a:xfrm>
            <a:prstGeom prst="roundRect">
              <a:avLst>
                <a:gd name="adj" fmla="val 50000"/>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35" name="矩形 34"/>
          <p:cNvSpPr/>
          <p:nvPr>
            <p:custDataLst>
              <p:tags r:id="rId22"/>
            </p:custDataLst>
          </p:nvPr>
        </p:nvSpPr>
        <p:spPr>
          <a:xfrm>
            <a:off x="418311" y="1216164"/>
            <a:ext cx="2690589" cy="1737995"/>
          </a:xfrm>
          <a:prstGeom prst="rect">
            <a:avLst/>
          </a:prstGeom>
        </p:spPr>
        <p:txBody>
          <a:bodyPr wrap="square">
            <a:spAutoFit/>
          </a:bodyPr>
          <a:lstStyle/>
          <a:p>
            <a:pPr algn="l">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2019年9月</a:t>
            </a:r>
            <a:r>
              <a:rPr lang="zh-CN" altLang="en-US" sz="1000" dirty="0" smtClean="0">
                <a:solidFill>
                  <a:srgbClr val="C00000"/>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在河南主持召开黄河流域生态保护和高质量发展座谈会时</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mn-ea"/>
              </a:rPr>
              <a:t>保障黄河长治久安。黄河水少沙多、水沙关系不协调，是黄河复杂难治的症结所在。尽管黄河多年没出大的问题，但丝毫不能放松警惕。要紧紧抓住水沙关系调节这个“牛鼻完善水沙调控机制，解决九龙治水、分头管理问题，实施河道和滩区综合提升治理工程，减缓黄河下游淤积，确保黄河沿岸安全</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custDataLst>
              <p:tags r:id="rId23"/>
            </p:custDataLst>
          </p:nvPr>
        </p:nvSpPr>
        <p:spPr>
          <a:xfrm>
            <a:off x="417676" y="2893018"/>
            <a:ext cx="2690589" cy="1553210"/>
          </a:xfrm>
          <a:prstGeom prst="rect">
            <a:avLst/>
          </a:prstGeom>
        </p:spPr>
        <p:txBody>
          <a:bodyPr wrap="square">
            <a:spAutoFit/>
          </a:bodyPr>
          <a:lstStyle/>
          <a:p>
            <a:pPr algn="l">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2020年11月</a:t>
            </a:r>
            <a:r>
              <a:rPr lang="zh-CN" altLang="en-US" sz="1000" dirty="0" smtClean="0">
                <a:solidFill>
                  <a:srgbClr val="C00000"/>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在全面推动长江经济带发展座谈会上</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l">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mn-ea"/>
              </a:rPr>
              <a:t>要把修复长江生态环境摆在压倒性位置，构建综合治理新体系，统筹考虑水环境、水生态、水资源、水安全、水文化和岸线等多方面的有机联系，推进长江上中下游、江河湖库、左右岸、干支流协同治理，改善长江生态环境和水域生态功能，提升生态系统质量和稳定性</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custDataLst>
              <p:tags r:id="rId24"/>
            </p:custDataLst>
          </p:nvPr>
        </p:nvSpPr>
        <p:spPr>
          <a:xfrm>
            <a:off x="6035040" y="1216025"/>
            <a:ext cx="2669540" cy="1737995"/>
          </a:xfrm>
          <a:prstGeom prst="rect">
            <a:avLst/>
          </a:prstGeom>
        </p:spPr>
        <p:txBody>
          <a:bodyPr wrap="square">
            <a:spAutoFit/>
          </a:bodyPr>
          <a:lstStyle/>
          <a:p>
            <a:pPr>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20</a:t>
            </a:r>
            <a:r>
              <a:rPr lang="en-US" altLang="zh-CN" sz="1000" b="1" dirty="0" smtClean="0">
                <a:solidFill>
                  <a:srgbClr val="C00000"/>
                </a:solidFill>
                <a:latin typeface="微软雅黑" panose="020B0503020204020204" pitchFamily="34" charset="-122"/>
                <a:ea typeface="微软雅黑" panose="020B0503020204020204" pitchFamily="34" charset="-122"/>
                <a:sym typeface="+mn-ea"/>
              </a:rPr>
              <a:t>20</a:t>
            </a: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年</a:t>
            </a:r>
            <a:r>
              <a:rPr lang="en-US" altLang="zh-CN" sz="1000" b="1" dirty="0" smtClean="0">
                <a:solidFill>
                  <a:srgbClr val="C00000"/>
                </a:solidFill>
                <a:latin typeface="微软雅黑" panose="020B0503020204020204" pitchFamily="34" charset="-122"/>
                <a:ea typeface="微软雅黑" panose="020B0503020204020204" pitchFamily="34" charset="-122"/>
                <a:sym typeface="+mn-ea"/>
              </a:rPr>
              <a:t>11</a:t>
            </a:r>
            <a:r>
              <a:rPr lang="zh-CN" altLang="en-US" sz="1000" b="1" dirty="0" smtClean="0">
                <a:solidFill>
                  <a:srgbClr val="C00000"/>
                </a:solidFill>
                <a:latin typeface="微软雅黑" panose="020B0503020204020204" pitchFamily="34" charset="-122"/>
                <a:ea typeface="微软雅黑" panose="020B0503020204020204" pitchFamily="34" charset="-122"/>
                <a:sym typeface="+mn-ea"/>
              </a:rPr>
              <a:t>月</a:t>
            </a:r>
            <a:r>
              <a:rPr lang="zh-CN" altLang="en-US" sz="1000" dirty="0" smtClean="0">
                <a:solidFill>
                  <a:srgbClr val="C00000"/>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习近平总书记在江苏考察时</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mn-ea"/>
              </a:rPr>
              <a:t>北缺南丰是我国水资源分布的显著特点。党和国家实施南水北调工程建设，就是要对水资源进行科学调剂，促进南北方均衡发展、可持续发展。要继续推动南水北调东线工程建设，完善规划和建设方案，确保南水北调东线工程成为优化水资源配置、保障群众饮水安全、复苏河湖生态环境、畅通南北经济循环的生命线</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矩形 37"/>
          <p:cNvSpPr/>
          <p:nvPr>
            <p:custDataLst>
              <p:tags r:id="rId25"/>
            </p:custDataLst>
          </p:nvPr>
        </p:nvSpPr>
        <p:spPr>
          <a:xfrm>
            <a:off x="6010971" y="2893018"/>
            <a:ext cx="2690589" cy="1183640"/>
          </a:xfrm>
          <a:prstGeom prst="rect">
            <a:avLst/>
          </a:prstGeom>
        </p:spPr>
        <p:txBody>
          <a:bodyPr wrap="square">
            <a:spAutoFit/>
          </a:bodyPr>
          <a:lstStyle/>
          <a:p>
            <a:pPr>
              <a:lnSpc>
                <a:spcPct val="15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2021年10月</a:t>
            </a:r>
            <a:r>
              <a:rPr lang="zh-CN" altLang="en-US" sz="1000" dirty="0" smtClean="0">
                <a:solidFill>
                  <a:srgbClr val="C00000"/>
                </a:solidFill>
                <a:latin typeface="微软雅黑" panose="020B0503020204020204" pitchFamily="34" charset="-122"/>
                <a:ea typeface="微软雅黑" panose="020B0503020204020204" pitchFamily="34" charset="-122"/>
              </a:rPr>
              <a:t>，</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在深入推动黄河流域生态保护和高质量发展座谈会上的讲话</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要精打细算用好水资源，从严从细管好水资源。要创新水权、排污权等交易措施，用好财税杠杆，发挥价格机制作用，倒逼提升节水效果。</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custDataLst>
              <p:tags r:id="rId26"/>
            </p:custDataLst>
          </p:nvPr>
        </p:nvCxnSpPr>
        <p:spPr>
          <a:xfrm>
            <a:off x="3108900" y="1366810"/>
            <a:ext cx="668139"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7"/>
            </p:custDataLst>
          </p:nvPr>
        </p:nvCxnSpPr>
        <p:spPr>
          <a:xfrm>
            <a:off x="5366962" y="1366810"/>
            <a:ext cx="668139"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1" name="组合 40"/>
          <p:cNvGrpSpPr/>
          <p:nvPr>
            <p:custDataLst>
              <p:tags r:id="rId28"/>
            </p:custDataLst>
          </p:nvPr>
        </p:nvGrpSpPr>
        <p:grpSpPr>
          <a:xfrm>
            <a:off x="3108900" y="2485045"/>
            <a:ext cx="668139" cy="497205"/>
            <a:chOff x="3108900" y="2390775"/>
            <a:chExt cx="668139" cy="497205"/>
          </a:xfrm>
        </p:grpSpPr>
        <p:cxnSp>
          <p:nvCxnSpPr>
            <p:cNvPr id="42" name="直接连接符 41"/>
            <p:cNvCxnSpPr/>
            <p:nvPr>
              <p:custDataLst>
                <p:tags r:id="rId29"/>
              </p:custDataLst>
            </p:nvPr>
          </p:nvCxnSpPr>
          <p:spPr>
            <a:xfrm>
              <a:off x="3108900" y="2887980"/>
              <a:ext cx="345658" cy="0"/>
            </a:xfrm>
            <a:prstGeom prst="line">
              <a:avLst/>
            </a:prstGeom>
            <a:ln w="12700">
              <a:solidFill>
                <a:srgbClr val="00A1DA"/>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0"/>
              </p:custDataLst>
            </p:nvPr>
          </p:nvCxnSpPr>
          <p:spPr>
            <a:xfrm>
              <a:off x="3454558" y="2392680"/>
              <a:ext cx="322481" cy="0"/>
            </a:xfrm>
            <a:prstGeom prst="line">
              <a:avLst/>
            </a:prstGeom>
            <a:ln w="12700">
              <a:solidFill>
                <a:srgbClr val="00A1DA"/>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1"/>
              </p:custDataLst>
            </p:nvPr>
          </p:nvCxnSpPr>
          <p:spPr>
            <a:xfrm>
              <a:off x="3455194" y="2390775"/>
              <a:ext cx="0" cy="497205"/>
            </a:xfrm>
            <a:prstGeom prst="line">
              <a:avLst/>
            </a:prstGeom>
            <a:ln w="12700">
              <a:solidFill>
                <a:srgbClr val="00A1DA"/>
              </a:solidFill>
              <a:prstDash val="sysDot"/>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custDataLst>
              <p:tags r:id="rId32"/>
            </p:custDataLst>
          </p:nvPr>
        </p:nvGrpSpPr>
        <p:grpSpPr>
          <a:xfrm flipH="1">
            <a:off x="5366962" y="2498634"/>
            <a:ext cx="668139" cy="497205"/>
            <a:chOff x="3108900" y="2390775"/>
            <a:chExt cx="668139" cy="497205"/>
          </a:xfrm>
        </p:grpSpPr>
        <p:cxnSp>
          <p:nvCxnSpPr>
            <p:cNvPr id="46" name="直接连接符 45"/>
            <p:cNvCxnSpPr/>
            <p:nvPr>
              <p:custDataLst>
                <p:tags r:id="rId33"/>
              </p:custDataLst>
            </p:nvPr>
          </p:nvCxnSpPr>
          <p:spPr>
            <a:xfrm>
              <a:off x="3108900" y="2887980"/>
              <a:ext cx="345658" cy="0"/>
            </a:xfrm>
            <a:prstGeom prst="line">
              <a:avLst/>
            </a:prstGeom>
            <a:ln w="12700">
              <a:solidFill>
                <a:srgbClr val="00A1DA"/>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34"/>
              </p:custDataLst>
            </p:nvPr>
          </p:nvCxnSpPr>
          <p:spPr>
            <a:xfrm>
              <a:off x="3454558" y="2392680"/>
              <a:ext cx="322481" cy="0"/>
            </a:xfrm>
            <a:prstGeom prst="line">
              <a:avLst/>
            </a:prstGeom>
            <a:ln w="12700">
              <a:solidFill>
                <a:srgbClr val="00A1DA"/>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35"/>
              </p:custDataLst>
            </p:nvPr>
          </p:nvCxnSpPr>
          <p:spPr>
            <a:xfrm>
              <a:off x="3455194" y="2390775"/>
              <a:ext cx="0" cy="497205"/>
            </a:xfrm>
            <a:prstGeom prst="line">
              <a:avLst/>
            </a:prstGeom>
            <a:ln w="12700">
              <a:solidFill>
                <a:srgbClr val="00A1DA"/>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300"/>
                                        <p:tgtEl>
                                          <p:spTgt spid="6"/>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300"/>
                                        <p:tgtEl>
                                          <p:spTgt spid="13"/>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300"/>
                                        <p:tgtEl>
                                          <p:spTgt spid="39"/>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300" fill="hold"/>
                                        <p:tgtEl>
                                          <p:spTgt spid="35"/>
                                        </p:tgtEl>
                                        <p:attrNameLst>
                                          <p:attrName>ppt_x</p:attrName>
                                        </p:attrNameLst>
                                      </p:cBhvr>
                                      <p:tavLst>
                                        <p:tav tm="0">
                                          <p:val>
                                            <p:strVal val="0-#ppt_w/2"/>
                                          </p:val>
                                        </p:tav>
                                        <p:tav tm="100000">
                                          <p:val>
                                            <p:strVal val="#ppt_x"/>
                                          </p:val>
                                        </p:tav>
                                      </p:tavLst>
                                    </p:anim>
                                    <p:anim calcmode="lin" valueType="num">
                                      <p:cBhvr additive="base">
                                        <p:cTn id="26" dur="300" fill="hold"/>
                                        <p:tgtEl>
                                          <p:spTgt spid="3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300"/>
                                        <p:tgtEl>
                                          <p:spTgt spid="40"/>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300" fill="hold"/>
                                        <p:tgtEl>
                                          <p:spTgt spid="37"/>
                                        </p:tgtEl>
                                        <p:attrNameLst>
                                          <p:attrName>ppt_x</p:attrName>
                                        </p:attrNameLst>
                                      </p:cBhvr>
                                      <p:tavLst>
                                        <p:tav tm="0">
                                          <p:val>
                                            <p:strVal val="1+#ppt_w/2"/>
                                          </p:val>
                                        </p:tav>
                                        <p:tav tm="100000">
                                          <p:val>
                                            <p:strVal val="#ppt_x"/>
                                          </p:val>
                                        </p:tav>
                                      </p:tavLst>
                                    </p:anim>
                                    <p:anim calcmode="lin" valueType="num">
                                      <p:cBhvr additive="base">
                                        <p:cTn id="35" dur="300" fill="hold"/>
                                        <p:tgtEl>
                                          <p:spTgt spid="37"/>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right)">
                                      <p:cBhvr>
                                        <p:cTn id="39" dur="300"/>
                                        <p:tgtEl>
                                          <p:spTgt spid="41"/>
                                        </p:tgtEl>
                                      </p:cBhvr>
                                    </p:animEffect>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300" fill="hold"/>
                                        <p:tgtEl>
                                          <p:spTgt spid="36"/>
                                        </p:tgtEl>
                                        <p:attrNameLst>
                                          <p:attrName>ppt_x</p:attrName>
                                        </p:attrNameLst>
                                      </p:cBhvr>
                                      <p:tavLst>
                                        <p:tav tm="0">
                                          <p:val>
                                            <p:strVal val="0-#ppt_w/2"/>
                                          </p:val>
                                        </p:tav>
                                        <p:tav tm="100000">
                                          <p:val>
                                            <p:strVal val="#ppt_x"/>
                                          </p:val>
                                        </p:tav>
                                      </p:tavLst>
                                    </p:anim>
                                    <p:anim calcmode="lin" valueType="num">
                                      <p:cBhvr additive="base">
                                        <p:cTn id="44" dur="3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300"/>
                                        <p:tgtEl>
                                          <p:spTgt spid="45"/>
                                        </p:tgtEl>
                                      </p:cBhvr>
                                    </p:animEffect>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300" fill="hold"/>
                                        <p:tgtEl>
                                          <p:spTgt spid="38"/>
                                        </p:tgtEl>
                                        <p:attrNameLst>
                                          <p:attrName>ppt_x</p:attrName>
                                        </p:attrNameLst>
                                      </p:cBhvr>
                                      <p:tavLst>
                                        <p:tav tm="0">
                                          <p:val>
                                            <p:strVal val="1+#ppt_w/2"/>
                                          </p:val>
                                        </p:tav>
                                        <p:tav tm="100000">
                                          <p:val>
                                            <p:strVal val="#ppt_x"/>
                                          </p:val>
                                        </p:tav>
                                      </p:tavLst>
                                    </p:anim>
                                    <p:anim calcmode="lin" valueType="num">
                                      <p:cBhvr additive="base">
                                        <p:cTn id="53" dur="3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240" y="219710"/>
            <a:ext cx="6892925"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rPr>
              <a:t>以中国式现代化全面推进中华民族伟大复兴提供有力的水安全保障</a:t>
            </a:r>
            <a:endParaRPr lang="zh-CN" altLang="en-US" sz="1800" b="1" dirty="0" smtClean="0">
              <a:solidFill>
                <a:srgbClr val="0070C0"/>
              </a:solidFill>
              <a:latin typeface="黑体" panose="02010609060101010101" charset="-122"/>
              <a:ea typeface="黑体" panose="02010609060101010101" charset="-122"/>
            </a:endParaRPr>
          </a:p>
        </p:txBody>
      </p:sp>
      <p:sp>
        <p:nvSpPr>
          <p:cNvPr id="5" name="文本框 4"/>
          <p:cNvSpPr txBox="1"/>
          <p:nvPr/>
        </p:nvSpPr>
        <p:spPr>
          <a:xfrm>
            <a:off x="356235" y="600710"/>
            <a:ext cx="8496300" cy="575945"/>
          </a:xfrm>
          <a:prstGeom prst="rect">
            <a:avLst/>
          </a:prstGeom>
          <a:noFill/>
        </p:spPr>
        <p:txBody>
          <a:bodyPr wrap="square" rtlCol="0">
            <a:spAutoFit/>
          </a:bodyPr>
          <a:lstStyle/>
          <a:p>
            <a:pPr algn="l">
              <a:lnSpc>
                <a:spcPct val="150000"/>
              </a:lnSpc>
            </a:pPr>
            <a:r>
              <a:rPr lang="en-US" altLang="zh-CN" sz="105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党的十八大以来，习近平总书记站在实现中华民族永</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续发展的战略高度，亲自擘画、亲自部署、亲自推动治水事业，发表了一系列重要讲话，作出了系列重要指示批示，要深入学习贯彻习近平总书记关于治水的重要论述，为推动中华民族伟大复兴提供有力的水安全</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rPr>
              <a:t>保障。</a:t>
            </a:r>
            <a:endPar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原创设计师QQ598969553             _5"/>
          <p:cNvSpPr>
            <a:spLocks noChangeArrowheads="1"/>
          </p:cNvSpPr>
          <p:nvPr>
            <p:custDataLst>
              <p:tags r:id="rId1"/>
            </p:custDataLst>
          </p:nvPr>
        </p:nvSpPr>
        <p:spPr bwMode="auto">
          <a:xfrm>
            <a:off x="3644336" y="1421045"/>
            <a:ext cx="767634" cy="76890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ChangeArrowheads="1"/>
          </p:cNvSpPr>
          <p:nvPr>
            <p:custDataLst>
              <p:tags r:id="rId2"/>
            </p:custDataLst>
          </p:nvPr>
        </p:nvSpPr>
        <p:spPr bwMode="auto">
          <a:xfrm>
            <a:off x="4581562" y="1557484"/>
            <a:ext cx="592940" cy="592940"/>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ChangeArrowheads="1"/>
          </p:cNvSpPr>
          <p:nvPr>
            <p:custDataLst>
              <p:tags r:id="rId3"/>
            </p:custDataLst>
          </p:nvPr>
        </p:nvSpPr>
        <p:spPr bwMode="auto">
          <a:xfrm>
            <a:off x="4111036" y="1948952"/>
            <a:ext cx="767634" cy="76763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ChangeArrowheads="1"/>
          </p:cNvSpPr>
          <p:nvPr>
            <p:custDataLst>
              <p:tags r:id="rId4"/>
            </p:custDataLst>
          </p:nvPr>
        </p:nvSpPr>
        <p:spPr bwMode="auto">
          <a:xfrm>
            <a:off x="4601964" y="1933650"/>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custDataLst>
              <p:tags r:id="rId5"/>
            </p:custDataLst>
          </p:nvPr>
        </p:nvSpPr>
        <p:spPr bwMode="auto">
          <a:xfrm>
            <a:off x="4891421" y="2223107"/>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custDataLst>
              <p:tags r:id="rId6"/>
            </p:custDataLst>
          </p:nvPr>
        </p:nvSpPr>
        <p:spPr bwMode="auto">
          <a:xfrm>
            <a:off x="3819029" y="2455182"/>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1"/>
          <p:cNvSpPr>
            <a:spLocks noChangeArrowheads="1"/>
          </p:cNvSpPr>
          <p:nvPr>
            <p:custDataLst>
              <p:tags r:id="rId7"/>
            </p:custDataLst>
          </p:nvPr>
        </p:nvSpPr>
        <p:spPr bwMode="auto">
          <a:xfrm>
            <a:off x="3198037" y="2256260"/>
            <a:ext cx="563611" cy="559786"/>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2"/>
          <p:cNvSpPr/>
          <p:nvPr>
            <p:custDataLst>
              <p:tags r:id="rId8"/>
            </p:custDataLst>
          </p:nvPr>
        </p:nvSpPr>
        <p:spPr bwMode="auto">
          <a:xfrm>
            <a:off x="3646886" y="1608490"/>
            <a:ext cx="1792845" cy="2410012"/>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ChangeArrowheads="1"/>
          </p:cNvSpPr>
          <p:nvPr>
            <p:custDataLst>
              <p:tags r:id="rId9"/>
            </p:custDataLst>
          </p:nvPr>
        </p:nvSpPr>
        <p:spPr bwMode="auto">
          <a:xfrm>
            <a:off x="3198037" y="1688824"/>
            <a:ext cx="912999" cy="912999"/>
          </a:xfrm>
          <a:prstGeom prst="ellipse">
            <a:avLst/>
          </a:prstGeom>
          <a:solidFill>
            <a:srgbClr val="00A1DA"/>
          </a:solidFill>
          <a:ln>
            <a:noFill/>
          </a:ln>
        </p:spPr>
        <p:txBody>
          <a:bodyPr vert="horz" wrap="square" lIns="0" tIns="0" rIns="0" bIns="0" numCol="1" anchor="t" anchorCtr="0" compatLnSpc="1"/>
          <a:lstStyle/>
          <a:p>
            <a:pPr algn="ctr"/>
            <a:r>
              <a:rPr lang="zh-CN" altLang="en-US" sz="1200" b="1" dirty="0">
                <a:solidFill>
                  <a:schemeClr val="bg1"/>
                </a:solidFill>
                <a:latin typeface="微软雅黑" panose="020B0503020204020204" pitchFamily="34" charset="-122"/>
                <a:ea typeface="微软雅黑" panose="020B0503020204020204" pitchFamily="34" charset="-122"/>
              </a:rPr>
              <a:t>坚持</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全面</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领导</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14"/>
          <p:cNvSpPr>
            <a:spLocks noChangeArrowheads="1"/>
          </p:cNvSpPr>
          <p:nvPr>
            <p:custDataLst>
              <p:tags r:id="rId10"/>
            </p:custDataLst>
          </p:nvPr>
        </p:nvSpPr>
        <p:spPr bwMode="auto">
          <a:xfrm>
            <a:off x="4100835" y="1133501"/>
            <a:ext cx="912999" cy="912999"/>
          </a:xfrm>
          <a:prstGeom prst="ellipse">
            <a:avLst/>
          </a:prstGeom>
          <a:solidFill>
            <a:srgbClr val="00A1DA"/>
          </a:solidFill>
          <a:ln>
            <a:noFill/>
          </a:ln>
        </p:spPr>
        <p:txBody>
          <a:bodyPr vert="horz" wrap="square" lIns="0" tIns="0" rIns="0" bIns="0" numCol="1" anchor="t" anchorCtr="0" compatLnSpc="1"/>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mn-ea"/>
              </a:rPr>
              <a:t>坚持</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sym typeface="+mn-ea"/>
              </a:rPr>
              <a:t>兴水</a:t>
            </a:r>
            <a:endParaRPr lang="zh-CN" altLang="en-US" sz="1200" b="1" dirty="0">
              <a:solidFill>
                <a:schemeClr val="bg1"/>
              </a:solidFill>
              <a:latin typeface="微软雅黑" panose="020B0503020204020204" pitchFamily="34" charset="-122"/>
              <a:ea typeface="微软雅黑" panose="020B0503020204020204" pitchFamily="34" charset="-122"/>
              <a:sym typeface="+mn-ea"/>
            </a:endParaRPr>
          </a:p>
          <a:p>
            <a:pPr algn="ctr"/>
            <a:r>
              <a:rPr lang="zh-CN" altLang="en-US" sz="1200" b="1" dirty="0">
                <a:solidFill>
                  <a:schemeClr val="bg1"/>
                </a:solidFill>
                <a:latin typeface="微软雅黑" panose="020B0503020204020204" pitchFamily="34" charset="-122"/>
                <a:ea typeface="微软雅黑" panose="020B0503020204020204" pitchFamily="34" charset="-122"/>
                <a:sym typeface="+mn-ea"/>
              </a:rPr>
              <a:t>利民</a:t>
            </a:r>
            <a:endParaRPr lang="zh-CN" altLang="en-US" sz="1200" b="1" dirty="0">
              <a:solidFill>
                <a:schemeClr val="bg1"/>
              </a:solidFill>
              <a:latin typeface="微软雅黑" panose="020B0503020204020204" pitchFamily="34" charset="-122"/>
              <a:ea typeface="微软雅黑" panose="020B0503020204020204" pitchFamily="34" charset="-122"/>
              <a:sym typeface="+mn-ea"/>
            </a:endParaRPr>
          </a:p>
        </p:txBody>
      </p:sp>
      <p:sp>
        <p:nvSpPr>
          <p:cNvPr id="16" name="原创设计师QQ598969553             _15"/>
          <p:cNvSpPr>
            <a:spLocks noEditPoints="1"/>
          </p:cNvSpPr>
          <p:nvPr>
            <p:custDataLst>
              <p:tags r:id="rId11"/>
            </p:custDataLst>
          </p:nvPr>
        </p:nvSpPr>
        <p:spPr bwMode="auto">
          <a:xfrm>
            <a:off x="7058311" y="1310171"/>
            <a:ext cx="183324" cy="246826"/>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rgbClr val="00A1DA"/>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7" name="原创设计师QQ598969553             _16"/>
          <p:cNvSpPr>
            <a:spLocks noEditPoints="1"/>
          </p:cNvSpPr>
          <p:nvPr>
            <p:custDataLst>
              <p:tags r:id="rId12"/>
            </p:custDataLst>
          </p:nvPr>
        </p:nvSpPr>
        <p:spPr bwMode="auto">
          <a:xfrm>
            <a:off x="6995542" y="3372171"/>
            <a:ext cx="245630" cy="201296"/>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rgbClr val="00A1DA"/>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8" name="原创设计师QQ598969553             _17"/>
          <p:cNvSpPr>
            <a:spLocks noEditPoints="1"/>
          </p:cNvSpPr>
          <p:nvPr>
            <p:custDataLst>
              <p:tags r:id="rId13"/>
            </p:custDataLst>
          </p:nvPr>
        </p:nvSpPr>
        <p:spPr bwMode="auto">
          <a:xfrm>
            <a:off x="1622948" y="3372685"/>
            <a:ext cx="294756" cy="23963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rgbClr val="00A1DA"/>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9" name="原创设计师QQ598969553             _18"/>
          <p:cNvSpPr>
            <a:spLocks noEditPoints="1"/>
          </p:cNvSpPr>
          <p:nvPr>
            <p:custDataLst>
              <p:tags r:id="rId14"/>
            </p:custDataLst>
          </p:nvPr>
        </p:nvSpPr>
        <p:spPr bwMode="auto">
          <a:xfrm>
            <a:off x="1611269" y="1276885"/>
            <a:ext cx="249224" cy="28037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rgbClr val="00A1DA"/>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20" name="原创设计师QQ598969553             _19"/>
          <p:cNvSpPr>
            <a:spLocks noChangeArrowheads="1"/>
          </p:cNvSpPr>
          <p:nvPr>
            <p:custDataLst>
              <p:tags r:id="rId15"/>
            </p:custDataLst>
          </p:nvPr>
        </p:nvSpPr>
        <p:spPr bwMode="auto">
          <a:xfrm>
            <a:off x="6135370" y="1617980"/>
            <a:ext cx="199072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坚持治水安邦，兴水利</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民</a:t>
            </a:r>
            <a:endPar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深人学习贯彻习近平总书记关于治水工</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作的重要论述，要站在党和国家事业发展全局的战略高度，深刻认识治水的战略地位。要坚持民生为上、治水为要，始终把人民对美好生活的向往作为出发点和落脚点，不断增强人民群众的获得感、幸福感、安全感。</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原创设计师QQ598969553             _20"/>
          <p:cNvSpPr>
            <a:spLocks noChangeArrowheads="1"/>
          </p:cNvSpPr>
          <p:nvPr>
            <p:custDataLst>
              <p:tags r:id="rId16"/>
            </p:custDataLst>
          </p:nvPr>
        </p:nvSpPr>
        <p:spPr bwMode="auto">
          <a:xfrm>
            <a:off x="731520" y="1617980"/>
            <a:ext cx="207708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坚持和加强党对治水工作的全面领导</a:t>
            </a:r>
            <a:endPar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深人学习贯彻习近平总书记关于治水的重要设冻，要坚持以习近平新时代中国特色社会主义思想为指导，全面贯彻党的二十大精神，深刻领悟</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两个确立</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的决定性意义，增强</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四个意识</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、坚定</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四个自信</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、做到</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两个维护</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，贯彻落实习近平总书记重要讲话精神。</a:t>
            </a:r>
            <a:endPar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原创设计师QQ598969553             _21"/>
          <p:cNvSpPr>
            <a:spLocks noChangeArrowheads="1"/>
          </p:cNvSpPr>
          <p:nvPr>
            <p:custDataLst>
              <p:tags r:id="rId17"/>
            </p:custDataLst>
          </p:nvPr>
        </p:nvSpPr>
        <p:spPr bwMode="auto">
          <a:xfrm>
            <a:off x="731520" y="3727450"/>
            <a:ext cx="334962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坚持节水优先、空间均衡、系统治理、两手发力</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的治水思路</a:t>
            </a:r>
            <a:endPar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牢固树立和践行绿水青山就是金山银山的理念，站在人与自然和谐共生的高度谋划发展，落实全面节约战略，大力推动农业节水增效、工业节水减排、城镇节水降损，推进由粗放用水方式向节约集约用水方式的根本性转变。坚持人口经济与资源环境相均衡的原则，全方位贯彻“四水四定”原则，把水资源、水生态、水环境承载能力作为刚性约束，严守水资源开发利用上限，促进经济社会发展全面绿色低碳转型。</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原创设计师QQ598969553             _22"/>
          <p:cNvSpPr>
            <a:spLocks noChangeArrowheads="1"/>
          </p:cNvSpPr>
          <p:nvPr>
            <p:custDataLst>
              <p:tags r:id="rId18"/>
            </p:custDataLst>
          </p:nvPr>
        </p:nvSpPr>
        <p:spPr bwMode="auto">
          <a:xfrm>
            <a:off x="5723890" y="3727450"/>
            <a:ext cx="232727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坚持保护传承弘扬中华水文化</a:t>
            </a:r>
            <a:endPar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文化自信是一个国家、</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一个民族发展中最基本、最深沉、最持久的力量。深入学习贯彻习近平总书记关于治水的重要论述。要增强文化自信，保护传承弘扬中华优秀传统水文化，立足治水实践，发展面向现代化、面向世界、面向未来的，民族的科学的大众的先进水文化</a:t>
            </a:r>
            <a:endPar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原创设计师QQ598969553             _23"/>
          <p:cNvSpPr>
            <a:spLocks noChangeArrowheads="1"/>
          </p:cNvSpPr>
          <p:nvPr>
            <p:custDataLst>
              <p:tags r:id="rId19"/>
            </p:custDataLst>
          </p:nvPr>
        </p:nvSpPr>
        <p:spPr bwMode="auto">
          <a:xfrm>
            <a:off x="5013834" y="1436347"/>
            <a:ext cx="912999" cy="912999"/>
          </a:xfrm>
          <a:prstGeom prst="ellipse">
            <a:avLst/>
          </a:prstGeom>
          <a:solidFill>
            <a:srgbClr val="00A1DA"/>
          </a:solidFill>
          <a:ln>
            <a:noFill/>
          </a:ln>
        </p:spPr>
        <p:txBody>
          <a:bodyPr vert="horz" wrap="square" lIns="0" tIns="0" rIns="0" bIns="0" numCol="1" anchor="t" anchorCtr="0" compatLnSpc="1"/>
          <a:lstStyle/>
          <a:p>
            <a:pPr algn="ctr"/>
            <a:r>
              <a:rPr lang="zh-CN" altLang="en-US" sz="1200" b="1" dirty="0">
                <a:solidFill>
                  <a:schemeClr val="bg1"/>
                </a:solidFill>
                <a:latin typeface="微软雅黑" panose="020B0503020204020204" pitchFamily="34" charset="-122"/>
                <a:ea typeface="微软雅黑" panose="020B0503020204020204" pitchFamily="34" charset="-122"/>
              </a:rPr>
              <a:t>弘扬</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水</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文化</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24"/>
          <p:cNvSpPr>
            <a:spLocks noChangeArrowheads="1"/>
          </p:cNvSpPr>
          <p:nvPr>
            <p:custDataLst>
              <p:tags r:id="rId20"/>
            </p:custDataLst>
          </p:nvPr>
        </p:nvSpPr>
        <p:spPr bwMode="auto">
          <a:xfrm>
            <a:off x="4540905" y="2295152"/>
            <a:ext cx="912999" cy="912999"/>
          </a:xfrm>
          <a:prstGeom prst="ellipse">
            <a:avLst/>
          </a:prstGeom>
          <a:solidFill>
            <a:srgbClr val="00A1DA"/>
          </a:solidFill>
          <a:ln>
            <a:noFill/>
          </a:ln>
        </p:spPr>
        <p:txBody>
          <a:bodyPr vert="horz" wrap="square" lIns="0" tIns="0" rIns="0" bIns="0" numCol="1" anchor="t" anchorCtr="0" compatLnSpc="1"/>
          <a:lstStyle/>
          <a:p>
            <a:pPr algn="ctr"/>
            <a:r>
              <a:rPr lang="zh-CN" altLang="en-US" sz="1200" b="1" dirty="0">
                <a:solidFill>
                  <a:schemeClr val="bg1"/>
                </a:solidFill>
                <a:latin typeface="微软雅黑" panose="020B0503020204020204" pitchFamily="34" charset="-122"/>
                <a:ea typeface="微软雅黑" panose="020B0503020204020204" pitchFamily="34" charset="-122"/>
              </a:rPr>
              <a:t>坚持</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节水</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优先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6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9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11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40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5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par>
                                <p:cTn id="53" presetID="53" presetClass="entr" presetSubtype="16" fill="hold" grpId="0" nodeType="withEffect">
                                  <p:stCondLst>
                                    <p:cond delay="20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47" presetClass="entr" presetSubtype="0" fill="hold" grpId="0" nodeType="withEffect">
                                  <p:stCondLst>
                                    <p:cond delay="20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0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5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47" presetClass="entr" presetSubtype="0" fill="hold" grpId="0" nodeType="withEffect">
                                  <p:stCondLst>
                                    <p:cond delay="2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anim calcmode="lin" valueType="num">
                                      <p:cBhvr>
                                        <p:cTn id="76" dur="500" fill="hold"/>
                                        <p:tgtEl>
                                          <p:spTgt spid="16"/>
                                        </p:tgtEl>
                                        <p:attrNameLst>
                                          <p:attrName>ppt_x</p:attrName>
                                        </p:attrNameLst>
                                      </p:cBhvr>
                                      <p:tavLst>
                                        <p:tav tm="0">
                                          <p:val>
                                            <p:strVal val="#ppt_x"/>
                                          </p:val>
                                        </p:tav>
                                        <p:tav tm="100000">
                                          <p:val>
                                            <p:strVal val="#ppt_x"/>
                                          </p:val>
                                        </p:tav>
                                      </p:tavLst>
                                    </p:anim>
                                    <p:anim calcmode="lin" valueType="num">
                                      <p:cBhvr>
                                        <p:cTn id="77" dur="5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5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anim calcmode="lin" valueType="num">
                                      <p:cBhvr>
                                        <p:cTn id="81" dur="500" fill="hold"/>
                                        <p:tgtEl>
                                          <p:spTgt spid="20"/>
                                        </p:tgtEl>
                                        <p:attrNameLst>
                                          <p:attrName>ppt_x</p:attrName>
                                        </p:attrNameLst>
                                      </p:cBhvr>
                                      <p:tavLst>
                                        <p:tav tm="0">
                                          <p:val>
                                            <p:strVal val="#ppt_x"/>
                                          </p:val>
                                        </p:tav>
                                        <p:tav tm="100000">
                                          <p:val>
                                            <p:strVal val="#ppt_x"/>
                                          </p:val>
                                        </p:tav>
                                      </p:tavLst>
                                    </p:anim>
                                    <p:anim calcmode="lin" valueType="num">
                                      <p:cBhvr>
                                        <p:cTn id="82" dur="500" fill="hold"/>
                                        <p:tgtEl>
                                          <p:spTgt spid="20"/>
                                        </p:tgtEl>
                                        <p:attrNameLst>
                                          <p:attrName>ppt_y</p:attrName>
                                        </p:attrNameLst>
                                      </p:cBhvr>
                                      <p:tavLst>
                                        <p:tav tm="0">
                                          <p:val>
                                            <p:strVal val="#ppt_y+.1"/>
                                          </p:val>
                                        </p:tav>
                                        <p:tav tm="100000">
                                          <p:val>
                                            <p:strVal val="#ppt_y"/>
                                          </p:val>
                                        </p:tav>
                                      </p:tavLst>
                                    </p:anim>
                                  </p:childTnLst>
                                </p:cTn>
                              </p:par>
                              <p:par>
                                <p:cTn id="83" presetID="53" presetClass="entr" presetSubtype="16" fill="hold" grpId="0" nodeType="withEffect">
                                  <p:stCondLst>
                                    <p:cond delay="300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Effect transition="in" filter="fade">
                                      <p:cBhvr>
                                        <p:cTn id="87" dur="500"/>
                                        <p:tgtEl>
                                          <p:spTgt spid="25"/>
                                        </p:tgtEl>
                                      </p:cBhvr>
                                    </p:animEffect>
                                  </p:childTnLst>
                                </p:cTn>
                              </p:par>
                              <p:par>
                                <p:cTn id="88" presetID="47" presetClass="entr" presetSubtype="0" fill="hold" grpId="0" nodeType="withEffect">
                                  <p:stCondLst>
                                    <p:cond delay="300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anim calcmode="lin" valueType="num">
                                      <p:cBhvr>
                                        <p:cTn id="91" dur="500" fill="hold"/>
                                        <p:tgtEl>
                                          <p:spTgt spid="17"/>
                                        </p:tgtEl>
                                        <p:attrNameLst>
                                          <p:attrName>ppt_x</p:attrName>
                                        </p:attrNameLst>
                                      </p:cBhvr>
                                      <p:tavLst>
                                        <p:tav tm="0">
                                          <p:val>
                                            <p:strVal val="#ppt_x"/>
                                          </p:val>
                                        </p:tav>
                                        <p:tav tm="100000">
                                          <p:val>
                                            <p:strVal val="#ppt_x"/>
                                          </p:val>
                                        </p:tav>
                                      </p:tavLst>
                                    </p:anim>
                                    <p:anim calcmode="lin" valueType="num">
                                      <p:cBhvr>
                                        <p:cTn id="92" dur="5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300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anim calcmode="lin" valueType="num">
                                      <p:cBhvr>
                                        <p:cTn id="96" dur="500" fill="hold"/>
                                        <p:tgtEl>
                                          <p:spTgt spid="23"/>
                                        </p:tgtEl>
                                        <p:attrNameLst>
                                          <p:attrName>ppt_x</p:attrName>
                                        </p:attrNameLst>
                                      </p:cBhvr>
                                      <p:tavLst>
                                        <p:tav tm="0">
                                          <p:val>
                                            <p:strVal val="#ppt_x"/>
                                          </p:val>
                                        </p:tav>
                                        <p:tav tm="100000">
                                          <p:val>
                                            <p:strVal val="#ppt_x"/>
                                          </p:val>
                                        </p:tav>
                                      </p:tavLst>
                                    </p:anim>
                                    <p:anim calcmode="lin" valueType="num">
                                      <p:cBhvr>
                                        <p:cTn id="9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bldLvl="0" animBg="1"/>
      <p:bldP spid="17" grpId="0" bldLvl="0" animBg="1"/>
      <p:bldP spid="18" grpId="0" bldLvl="0" animBg="1"/>
      <p:bldP spid="19" grpId="0" bldLvl="0" animBg="1"/>
      <p:bldP spid="20" grpId="0"/>
      <p:bldP spid="21" grpId="0"/>
      <p:bldP spid="22" grpId="0"/>
      <p:bldP spid="23" grpId="0"/>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91970" y="313055"/>
            <a:ext cx="5724525" cy="368300"/>
          </a:xfrm>
          <a:prstGeom prst="rect">
            <a:avLst/>
          </a:prstGeom>
          <a:noFill/>
        </p:spPr>
        <p:txBody>
          <a:bodyPr wrap="square" rtlCol="0">
            <a:spAutoFit/>
          </a:bodyPr>
          <a:lstStyle/>
          <a:p>
            <a:pPr algn="ctr"/>
            <a:r>
              <a:rPr lang="zh-CN" altLang="en-US" sz="1800" b="1" dirty="0" smtClean="0">
                <a:solidFill>
                  <a:srgbClr val="0070C0"/>
                </a:solidFill>
                <a:latin typeface="黑体" panose="02010609060101010101" charset="-122"/>
                <a:ea typeface="黑体" panose="02010609060101010101" charset="-122"/>
              </a:rPr>
              <a:t>关于贯彻落实全国水利工作会议精神，他们这样说（</a:t>
            </a:r>
            <a:r>
              <a:rPr lang="zh-CN" altLang="en-US" sz="1800" b="1" dirty="0" smtClean="0">
                <a:solidFill>
                  <a:srgbClr val="0070C0"/>
                </a:solidFill>
                <a:latin typeface="黑体" panose="02010609060101010101" charset="-122"/>
                <a:ea typeface="黑体" panose="02010609060101010101" charset="-122"/>
              </a:rPr>
              <a:t>一）</a:t>
            </a:r>
            <a:endParaRPr lang="zh-CN" altLang="en-US" sz="1800" b="1" dirty="0" smtClean="0">
              <a:solidFill>
                <a:srgbClr val="0070C0"/>
              </a:solidFill>
              <a:latin typeface="黑体" panose="02010609060101010101" charset="-122"/>
              <a:ea typeface="黑体" panose="02010609060101010101" charset="-122"/>
            </a:endParaRPr>
          </a:p>
        </p:txBody>
      </p:sp>
      <p:sp>
        <p:nvSpPr>
          <p:cNvPr id="5" name="文本框 4"/>
          <p:cNvSpPr txBox="1"/>
          <p:nvPr/>
        </p:nvSpPr>
        <p:spPr>
          <a:xfrm>
            <a:off x="690880" y="681355"/>
            <a:ext cx="7926705" cy="645160"/>
          </a:xfrm>
          <a:prstGeom prst="rect">
            <a:avLst/>
          </a:prstGeom>
          <a:noFill/>
        </p:spPr>
        <p:txBody>
          <a:bodyPr wrap="square" rtlCol="0">
            <a:spAutoFit/>
          </a:bodyPr>
          <a:lstStyle/>
          <a:p>
            <a:pPr algn="l">
              <a:lnSpc>
                <a:spcPct val="150000"/>
              </a:lnSpc>
            </a:pP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水利部海河水利委员会将对标对表2024年全国水利工作会议部署，将“六个必须坚持”的宝贵经验融汇于海河流域治水兴水的全过程、各方面，奋力推进新阶段海河流域水利高质量发展，为中国式现代化建设贡献海河力量。</a:t>
            </a:r>
            <a:endPar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灯片编号占位符 3"/>
          <p:cNvSpPr txBox="1"/>
          <p:nvPr/>
        </p:nvSpPr>
        <p:spPr>
          <a:xfrm>
            <a:off x="8486258" y="4767263"/>
            <a:ext cx="372375" cy="273844"/>
          </a:xfrm>
          <a:prstGeom prst="rect">
            <a:avLst/>
          </a:prstGeom>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E690060-2D5D-4A4C-B89A-20B93C79B9E9}" type="slidenum">
              <a:rPr lang="zh-CN" altLang="en-US" smtClean="0">
                <a:solidFill>
                  <a:schemeClr val="tx1">
                    <a:lumMod val="85000"/>
                    <a:lumOff val="15000"/>
                  </a:schemeClr>
                </a:solidFill>
              </a:rPr>
            </a:fld>
            <a:endParaRPr lang="zh-CN" altLang="en-US" dirty="0">
              <a:solidFill>
                <a:schemeClr val="tx1">
                  <a:lumMod val="85000"/>
                  <a:lumOff val="15000"/>
                </a:schemeClr>
              </a:solidFill>
            </a:endParaRPr>
          </a:p>
        </p:txBody>
      </p:sp>
      <p:grpSp>
        <p:nvGrpSpPr>
          <p:cNvPr id="7" name="组合 6"/>
          <p:cNvGrpSpPr/>
          <p:nvPr/>
        </p:nvGrpSpPr>
        <p:grpSpPr>
          <a:xfrm rot="16200000">
            <a:off x="3342620" y="3344286"/>
            <a:ext cx="2368115" cy="1230313"/>
            <a:chOff x="-8958263" y="922338"/>
            <a:chExt cx="8696325" cy="4518025"/>
          </a:xfrm>
          <a:solidFill>
            <a:srgbClr val="FFFFFF">
              <a:alpha val="50196"/>
            </a:srgbClr>
          </a:solidFill>
        </p:grpSpPr>
        <p:sp>
          <p:nvSpPr>
            <p:cNvPr id="8" name="Freeform 14"/>
            <p:cNvSpPr/>
            <p:nvPr/>
          </p:nvSpPr>
          <p:spPr bwMode="auto">
            <a:xfrm>
              <a:off x="-8958263" y="922338"/>
              <a:ext cx="8696325" cy="4518025"/>
            </a:xfrm>
            <a:custGeom>
              <a:avLst/>
              <a:gdLst>
                <a:gd name="T0" fmla="*/ 4328 w 5478"/>
                <a:gd name="T1" fmla="*/ 2630 h 2846"/>
                <a:gd name="T2" fmla="*/ 4682 w 5478"/>
                <a:gd name="T3" fmla="*/ 2840 h 2846"/>
                <a:gd name="T4" fmla="*/ 4760 w 5478"/>
                <a:gd name="T5" fmla="*/ 2836 h 2846"/>
                <a:gd name="T6" fmla="*/ 4816 w 5478"/>
                <a:gd name="T7" fmla="*/ 2764 h 2846"/>
                <a:gd name="T8" fmla="*/ 4796 w 5478"/>
                <a:gd name="T9" fmla="*/ 2656 h 2846"/>
                <a:gd name="T10" fmla="*/ 4642 w 5478"/>
                <a:gd name="T11" fmla="*/ 2520 h 2846"/>
                <a:gd name="T12" fmla="*/ 4386 w 5478"/>
                <a:gd name="T13" fmla="*/ 2314 h 2846"/>
                <a:gd name="T14" fmla="*/ 4244 w 5478"/>
                <a:gd name="T15" fmla="*/ 2132 h 2846"/>
                <a:gd name="T16" fmla="*/ 4198 w 5478"/>
                <a:gd name="T17" fmla="*/ 1974 h 2846"/>
                <a:gd name="T18" fmla="*/ 4242 w 5478"/>
                <a:gd name="T19" fmla="*/ 1816 h 2846"/>
                <a:gd name="T20" fmla="*/ 4462 w 5478"/>
                <a:gd name="T21" fmla="*/ 1686 h 2846"/>
                <a:gd name="T22" fmla="*/ 5198 w 5478"/>
                <a:gd name="T23" fmla="*/ 1498 h 2846"/>
                <a:gd name="T24" fmla="*/ 5444 w 5478"/>
                <a:gd name="T25" fmla="*/ 1410 h 2846"/>
                <a:gd name="T26" fmla="*/ 5474 w 5478"/>
                <a:gd name="T27" fmla="*/ 1314 h 2846"/>
                <a:gd name="T28" fmla="*/ 5374 w 5478"/>
                <a:gd name="T29" fmla="*/ 1244 h 2846"/>
                <a:gd name="T30" fmla="*/ 4980 w 5478"/>
                <a:gd name="T31" fmla="*/ 1278 h 2846"/>
                <a:gd name="T32" fmla="*/ 4538 w 5478"/>
                <a:gd name="T33" fmla="*/ 1332 h 2846"/>
                <a:gd name="T34" fmla="*/ 4422 w 5478"/>
                <a:gd name="T35" fmla="*/ 1296 h 2846"/>
                <a:gd name="T36" fmla="*/ 4408 w 5478"/>
                <a:gd name="T37" fmla="*/ 1198 h 2846"/>
                <a:gd name="T38" fmla="*/ 4528 w 5478"/>
                <a:gd name="T39" fmla="*/ 1034 h 2846"/>
                <a:gd name="T40" fmla="*/ 4810 w 5478"/>
                <a:gd name="T41" fmla="*/ 846 h 2846"/>
                <a:gd name="T42" fmla="*/ 5194 w 5478"/>
                <a:gd name="T43" fmla="*/ 654 h 2846"/>
                <a:gd name="T44" fmla="*/ 5314 w 5478"/>
                <a:gd name="T45" fmla="*/ 556 h 2846"/>
                <a:gd name="T46" fmla="*/ 5334 w 5478"/>
                <a:gd name="T47" fmla="*/ 476 h 2846"/>
                <a:gd name="T48" fmla="*/ 5276 w 5478"/>
                <a:gd name="T49" fmla="*/ 410 h 2846"/>
                <a:gd name="T50" fmla="*/ 5168 w 5478"/>
                <a:gd name="T51" fmla="*/ 414 h 2846"/>
                <a:gd name="T52" fmla="*/ 4664 w 5478"/>
                <a:gd name="T53" fmla="*/ 680 h 2846"/>
                <a:gd name="T54" fmla="*/ 4292 w 5478"/>
                <a:gd name="T55" fmla="*/ 864 h 2846"/>
                <a:gd name="T56" fmla="*/ 4226 w 5478"/>
                <a:gd name="T57" fmla="*/ 856 h 2846"/>
                <a:gd name="T58" fmla="*/ 4260 w 5478"/>
                <a:gd name="T59" fmla="*/ 788 h 2846"/>
                <a:gd name="T60" fmla="*/ 4582 w 5478"/>
                <a:gd name="T61" fmla="*/ 456 h 2846"/>
                <a:gd name="T62" fmla="*/ 4798 w 5478"/>
                <a:gd name="T63" fmla="*/ 264 h 2846"/>
                <a:gd name="T64" fmla="*/ 4886 w 5478"/>
                <a:gd name="T65" fmla="*/ 120 h 2846"/>
                <a:gd name="T66" fmla="*/ 4868 w 5478"/>
                <a:gd name="T67" fmla="*/ 32 h 2846"/>
                <a:gd name="T68" fmla="*/ 4822 w 5478"/>
                <a:gd name="T69" fmla="*/ 2 h 2846"/>
                <a:gd name="T70" fmla="*/ 4692 w 5478"/>
                <a:gd name="T71" fmla="*/ 32 h 2846"/>
                <a:gd name="T72" fmla="*/ 4464 w 5478"/>
                <a:gd name="T73" fmla="*/ 186 h 2846"/>
                <a:gd name="T74" fmla="*/ 3968 w 5478"/>
                <a:gd name="T75" fmla="*/ 674 h 2846"/>
                <a:gd name="T76" fmla="*/ 3890 w 5478"/>
                <a:gd name="T77" fmla="*/ 726 h 2846"/>
                <a:gd name="T78" fmla="*/ 3860 w 5478"/>
                <a:gd name="T79" fmla="*/ 694 h 2846"/>
                <a:gd name="T80" fmla="*/ 3908 w 5478"/>
                <a:gd name="T81" fmla="*/ 572 h 2846"/>
                <a:gd name="T82" fmla="*/ 4122 w 5478"/>
                <a:gd name="T83" fmla="*/ 250 h 2846"/>
                <a:gd name="T84" fmla="*/ 4190 w 5478"/>
                <a:gd name="T85" fmla="*/ 102 h 2846"/>
                <a:gd name="T86" fmla="*/ 4170 w 5478"/>
                <a:gd name="T87" fmla="*/ 44 h 2846"/>
                <a:gd name="T88" fmla="*/ 4090 w 5478"/>
                <a:gd name="T89" fmla="*/ 34 h 2846"/>
                <a:gd name="T90" fmla="*/ 3988 w 5478"/>
                <a:gd name="T91" fmla="*/ 98 h 2846"/>
                <a:gd name="T92" fmla="*/ 3776 w 5478"/>
                <a:gd name="T93" fmla="*/ 354 h 2846"/>
                <a:gd name="T94" fmla="*/ 3586 w 5478"/>
                <a:gd name="T95" fmla="*/ 650 h 2846"/>
                <a:gd name="T96" fmla="*/ 3322 w 5478"/>
                <a:gd name="T97" fmla="*/ 984 h 2846"/>
                <a:gd name="T98" fmla="*/ 3134 w 5478"/>
                <a:gd name="T99" fmla="*/ 1134 h 2846"/>
                <a:gd name="T100" fmla="*/ 2908 w 5478"/>
                <a:gd name="T101" fmla="*/ 1232 h 2846"/>
                <a:gd name="T102" fmla="*/ 2544 w 5478"/>
                <a:gd name="T103" fmla="*/ 1266 h 2846"/>
                <a:gd name="T104" fmla="*/ 1790 w 5478"/>
                <a:gd name="T105" fmla="*/ 1250 h 2846"/>
                <a:gd name="T106" fmla="*/ 492 w 5478"/>
                <a:gd name="T107" fmla="*/ 1142 h 2846"/>
                <a:gd name="T108" fmla="*/ 350 w 5478"/>
                <a:gd name="T109" fmla="*/ 2296 h 2846"/>
                <a:gd name="T110" fmla="*/ 1232 w 5478"/>
                <a:gd name="T111" fmla="*/ 2158 h 2846"/>
                <a:gd name="T112" fmla="*/ 2086 w 5478"/>
                <a:gd name="T113" fmla="*/ 2086 h 2846"/>
                <a:gd name="T114" fmla="*/ 2618 w 5478"/>
                <a:gd name="T115" fmla="*/ 2086 h 2846"/>
                <a:gd name="T116" fmla="*/ 3064 w 5478"/>
                <a:gd name="T117" fmla="*/ 2132 h 2846"/>
                <a:gd name="T118" fmla="*/ 3588 w 5478"/>
                <a:gd name="T119" fmla="*/ 2256 h 2846"/>
                <a:gd name="T120" fmla="*/ 4006 w 5478"/>
                <a:gd name="T121" fmla="*/ 2438 h 2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78" h="2846">
                  <a:moveTo>
                    <a:pt x="4006" y="2438"/>
                  </a:moveTo>
                  <a:lnTo>
                    <a:pt x="4006" y="2438"/>
                  </a:lnTo>
                  <a:lnTo>
                    <a:pt x="4098" y="2488"/>
                  </a:lnTo>
                  <a:lnTo>
                    <a:pt x="4180" y="2538"/>
                  </a:lnTo>
                  <a:lnTo>
                    <a:pt x="4258" y="2586"/>
                  </a:lnTo>
                  <a:lnTo>
                    <a:pt x="4328" y="2630"/>
                  </a:lnTo>
                  <a:lnTo>
                    <a:pt x="4450" y="2710"/>
                  </a:lnTo>
                  <a:lnTo>
                    <a:pt x="4550" y="2776"/>
                  </a:lnTo>
                  <a:lnTo>
                    <a:pt x="4594" y="2800"/>
                  </a:lnTo>
                  <a:lnTo>
                    <a:pt x="4632" y="2820"/>
                  </a:lnTo>
                  <a:lnTo>
                    <a:pt x="4666" y="2836"/>
                  </a:lnTo>
                  <a:lnTo>
                    <a:pt x="4682" y="2840"/>
                  </a:lnTo>
                  <a:lnTo>
                    <a:pt x="4698" y="2844"/>
                  </a:lnTo>
                  <a:lnTo>
                    <a:pt x="4712" y="2846"/>
                  </a:lnTo>
                  <a:lnTo>
                    <a:pt x="4724" y="2846"/>
                  </a:lnTo>
                  <a:lnTo>
                    <a:pt x="4738" y="2846"/>
                  </a:lnTo>
                  <a:lnTo>
                    <a:pt x="4750" y="2842"/>
                  </a:lnTo>
                  <a:lnTo>
                    <a:pt x="4760" y="2836"/>
                  </a:lnTo>
                  <a:lnTo>
                    <a:pt x="4770" y="2830"/>
                  </a:lnTo>
                  <a:lnTo>
                    <a:pt x="4780" y="2820"/>
                  </a:lnTo>
                  <a:lnTo>
                    <a:pt x="4790" y="2810"/>
                  </a:lnTo>
                  <a:lnTo>
                    <a:pt x="4790" y="2810"/>
                  </a:lnTo>
                  <a:lnTo>
                    <a:pt x="4806" y="2786"/>
                  </a:lnTo>
                  <a:lnTo>
                    <a:pt x="4816" y="2764"/>
                  </a:lnTo>
                  <a:lnTo>
                    <a:pt x="4818" y="2752"/>
                  </a:lnTo>
                  <a:lnTo>
                    <a:pt x="4820" y="2742"/>
                  </a:lnTo>
                  <a:lnTo>
                    <a:pt x="4820" y="2720"/>
                  </a:lnTo>
                  <a:lnTo>
                    <a:pt x="4816" y="2698"/>
                  </a:lnTo>
                  <a:lnTo>
                    <a:pt x="4808" y="2678"/>
                  </a:lnTo>
                  <a:lnTo>
                    <a:pt x="4796" y="2656"/>
                  </a:lnTo>
                  <a:lnTo>
                    <a:pt x="4780" y="2636"/>
                  </a:lnTo>
                  <a:lnTo>
                    <a:pt x="4762" y="2616"/>
                  </a:lnTo>
                  <a:lnTo>
                    <a:pt x="4742" y="2598"/>
                  </a:lnTo>
                  <a:lnTo>
                    <a:pt x="4718" y="2578"/>
                  </a:lnTo>
                  <a:lnTo>
                    <a:pt x="4694" y="2558"/>
                  </a:lnTo>
                  <a:lnTo>
                    <a:pt x="4642" y="2520"/>
                  </a:lnTo>
                  <a:lnTo>
                    <a:pt x="4590" y="2482"/>
                  </a:lnTo>
                  <a:lnTo>
                    <a:pt x="4590" y="2482"/>
                  </a:lnTo>
                  <a:lnTo>
                    <a:pt x="4534" y="2440"/>
                  </a:lnTo>
                  <a:lnTo>
                    <a:pt x="4474" y="2392"/>
                  </a:lnTo>
                  <a:lnTo>
                    <a:pt x="4416" y="2340"/>
                  </a:lnTo>
                  <a:lnTo>
                    <a:pt x="4386" y="2314"/>
                  </a:lnTo>
                  <a:lnTo>
                    <a:pt x="4358" y="2284"/>
                  </a:lnTo>
                  <a:lnTo>
                    <a:pt x="4332" y="2256"/>
                  </a:lnTo>
                  <a:lnTo>
                    <a:pt x="4306" y="2226"/>
                  </a:lnTo>
                  <a:lnTo>
                    <a:pt x="4282" y="2194"/>
                  </a:lnTo>
                  <a:lnTo>
                    <a:pt x="4262" y="2164"/>
                  </a:lnTo>
                  <a:lnTo>
                    <a:pt x="4244" y="2132"/>
                  </a:lnTo>
                  <a:lnTo>
                    <a:pt x="4228" y="2100"/>
                  </a:lnTo>
                  <a:lnTo>
                    <a:pt x="4216" y="2068"/>
                  </a:lnTo>
                  <a:lnTo>
                    <a:pt x="4208" y="2036"/>
                  </a:lnTo>
                  <a:lnTo>
                    <a:pt x="4208" y="2036"/>
                  </a:lnTo>
                  <a:lnTo>
                    <a:pt x="4202" y="2004"/>
                  </a:lnTo>
                  <a:lnTo>
                    <a:pt x="4198" y="1974"/>
                  </a:lnTo>
                  <a:lnTo>
                    <a:pt x="4198" y="1946"/>
                  </a:lnTo>
                  <a:lnTo>
                    <a:pt x="4198" y="1918"/>
                  </a:lnTo>
                  <a:lnTo>
                    <a:pt x="4204" y="1890"/>
                  </a:lnTo>
                  <a:lnTo>
                    <a:pt x="4212" y="1864"/>
                  </a:lnTo>
                  <a:lnTo>
                    <a:pt x="4226" y="1840"/>
                  </a:lnTo>
                  <a:lnTo>
                    <a:pt x="4242" y="1816"/>
                  </a:lnTo>
                  <a:lnTo>
                    <a:pt x="4264" y="1792"/>
                  </a:lnTo>
                  <a:lnTo>
                    <a:pt x="4292" y="1770"/>
                  </a:lnTo>
                  <a:lnTo>
                    <a:pt x="4324" y="1748"/>
                  </a:lnTo>
                  <a:lnTo>
                    <a:pt x="4364" y="1726"/>
                  </a:lnTo>
                  <a:lnTo>
                    <a:pt x="4410" y="1706"/>
                  </a:lnTo>
                  <a:lnTo>
                    <a:pt x="4462" y="1686"/>
                  </a:lnTo>
                  <a:lnTo>
                    <a:pt x="4522" y="1668"/>
                  </a:lnTo>
                  <a:lnTo>
                    <a:pt x="4590" y="1650"/>
                  </a:lnTo>
                  <a:lnTo>
                    <a:pt x="4590" y="1650"/>
                  </a:lnTo>
                  <a:lnTo>
                    <a:pt x="4862" y="1580"/>
                  </a:lnTo>
                  <a:lnTo>
                    <a:pt x="5098" y="1522"/>
                  </a:lnTo>
                  <a:lnTo>
                    <a:pt x="5198" y="1498"/>
                  </a:lnTo>
                  <a:lnTo>
                    <a:pt x="5284" y="1474"/>
                  </a:lnTo>
                  <a:lnTo>
                    <a:pt x="5354" y="1452"/>
                  </a:lnTo>
                  <a:lnTo>
                    <a:pt x="5408" y="1434"/>
                  </a:lnTo>
                  <a:lnTo>
                    <a:pt x="5408" y="1434"/>
                  </a:lnTo>
                  <a:lnTo>
                    <a:pt x="5428" y="1424"/>
                  </a:lnTo>
                  <a:lnTo>
                    <a:pt x="5444" y="1410"/>
                  </a:lnTo>
                  <a:lnTo>
                    <a:pt x="5458" y="1396"/>
                  </a:lnTo>
                  <a:lnTo>
                    <a:pt x="5468" y="1380"/>
                  </a:lnTo>
                  <a:lnTo>
                    <a:pt x="5476" y="1364"/>
                  </a:lnTo>
                  <a:lnTo>
                    <a:pt x="5478" y="1348"/>
                  </a:lnTo>
                  <a:lnTo>
                    <a:pt x="5478" y="1330"/>
                  </a:lnTo>
                  <a:lnTo>
                    <a:pt x="5474" y="1314"/>
                  </a:lnTo>
                  <a:lnTo>
                    <a:pt x="5466" y="1298"/>
                  </a:lnTo>
                  <a:lnTo>
                    <a:pt x="5456" y="1284"/>
                  </a:lnTo>
                  <a:lnTo>
                    <a:pt x="5440" y="1270"/>
                  </a:lnTo>
                  <a:lnTo>
                    <a:pt x="5422" y="1260"/>
                  </a:lnTo>
                  <a:lnTo>
                    <a:pt x="5400" y="1250"/>
                  </a:lnTo>
                  <a:lnTo>
                    <a:pt x="5374" y="1244"/>
                  </a:lnTo>
                  <a:lnTo>
                    <a:pt x="5344" y="1242"/>
                  </a:lnTo>
                  <a:lnTo>
                    <a:pt x="5310" y="1242"/>
                  </a:lnTo>
                  <a:lnTo>
                    <a:pt x="5310" y="1242"/>
                  </a:lnTo>
                  <a:lnTo>
                    <a:pt x="5234" y="1250"/>
                  </a:lnTo>
                  <a:lnTo>
                    <a:pt x="5152" y="1258"/>
                  </a:lnTo>
                  <a:lnTo>
                    <a:pt x="4980" y="1278"/>
                  </a:lnTo>
                  <a:lnTo>
                    <a:pt x="4816" y="1300"/>
                  </a:lnTo>
                  <a:lnTo>
                    <a:pt x="4678" y="1320"/>
                  </a:lnTo>
                  <a:lnTo>
                    <a:pt x="4678" y="1320"/>
                  </a:lnTo>
                  <a:lnTo>
                    <a:pt x="4620" y="1328"/>
                  </a:lnTo>
                  <a:lnTo>
                    <a:pt x="4564" y="1332"/>
                  </a:lnTo>
                  <a:lnTo>
                    <a:pt x="4538" y="1332"/>
                  </a:lnTo>
                  <a:lnTo>
                    <a:pt x="4514" y="1332"/>
                  </a:lnTo>
                  <a:lnTo>
                    <a:pt x="4490" y="1328"/>
                  </a:lnTo>
                  <a:lnTo>
                    <a:pt x="4470" y="1324"/>
                  </a:lnTo>
                  <a:lnTo>
                    <a:pt x="4450" y="1318"/>
                  </a:lnTo>
                  <a:lnTo>
                    <a:pt x="4434" y="1308"/>
                  </a:lnTo>
                  <a:lnTo>
                    <a:pt x="4422" y="1296"/>
                  </a:lnTo>
                  <a:lnTo>
                    <a:pt x="4412" y="1282"/>
                  </a:lnTo>
                  <a:lnTo>
                    <a:pt x="4404" y="1266"/>
                  </a:lnTo>
                  <a:lnTo>
                    <a:pt x="4402" y="1246"/>
                  </a:lnTo>
                  <a:lnTo>
                    <a:pt x="4402" y="1224"/>
                  </a:lnTo>
                  <a:lnTo>
                    <a:pt x="4408" y="1198"/>
                  </a:lnTo>
                  <a:lnTo>
                    <a:pt x="4408" y="1198"/>
                  </a:lnTo>
                  <a:lnTo>
                    <a:pt x="4418" y="1170"/>
                  </a:lnTo>
                  <a:lnTo>
                    <a:pt x="4432" y="1144"/>
                  </a:lnTo>
                  <a:lnTo>
                    <a:pt x="4450" y="1116"/>
                  </a:lnTo>
                  <a:lnTo>
                    <a:pt x="4474" y="1088"/>
                  </a:lnTo>
                  <a:lnTo>
                    <a:pt x="4498" y="1062"/>
                  </a:lnTo>
                  <a:lnTo>
                    <a:pt x="4528" y="1034"/>
                  </a:lnTo>
                  <a:lnTo>
                    <a:pt x="4558" y="1008"/>
                  </a:lnTo>
                  <a:lnTo>
                    <a:pt x="4592" y="982"/>
                  </a:lnTo>
                  <a:lnTo>
                    <a:pt x="4626" y="958"/>
                  </a:lnTo>
                  <a:lnTo>
                    <a:pt x="4662" y="934"/>
                  </a:lnTo>
                  <a:lnTo>
                    <a:pt x="4736" y="888"/>
                  </a:lnTo>
                  <a:lnTo>
                    <a:pt x="4810" y="846"/>
                  </a:lnTo>
                  <a:lnTo>
                    <a:pt x="4878" y="812"/>
                  </a:lnTo>
                  <a:lnTo>
                    <a:pt x="4878" y="812"/>
                  </a:lnTo>
                  <a:lnTo>
                    <a:pt x="5010" y="750"/>
                  </a:lnTo>
                  <a:lnTo>
                    <a:pt x="5074" y="718"/>
                  </a:lnTo>
                  <a:lnTo>
                    <a:pt x="5138" y="686"/>
                  </a:lnTo>
                  <a:lnTo>
                    <a:pt x="5194" y="654"/>
                  </a:lnTo>
                  <a:lnTo>
                    <a:pt x="5222" y="638"/>
                  </a:lnTo>
                  <a:lnTo>
                    <a:pt x="5246" y="622"/>
                  </a:lnTo>
                  <a:lnTo>
                    <a:pt x="5266" y="606"/>
                  </a:lnTo>
                  <a:lnTo>
                    <a:pt x="5286" y="590"/>
                  </a:lnTo>
                  <a:lnTo>
                    <a:pt x="5302" y="574"/>
                  </a:lnTo>
                  <a:lnTo>
                    <a:pt x="5314" y="556"/>
                  </a:lnTo>
                  <a:lnTo>
                    <a:pt x="5314" y="556"/>
                  </a:lnTo>
                  <a:lnTo>
                    <a:pt x="5324" y="540"/>
                  </a:lnTo>
                  <a:lnTo>
                    <a:pt x="5330" y="524"/>
                  </a:lnTo>
                  <a:lnTo>
                    <a:pt x="5334" y="508"/>
                  </a:lnTo>
                  <a:lnTo>
                    <a:pt x="5336" y="492"/>
                  </a:lnTo>
                  <a:lnTo>
                    <a:pt x="5334" y="476"/>
                  </a:lnTo>
                  <a:lnTo>
                    <a:pt x="5332" y="462"/>
                  </a:lnTo>
                  <a:lnTo>
                    <a:pt x="5324" y="448"/>
                  </a:lnTo>
                  <a:lnTo>
                    <a:pt x="5316" y="436"/>
                  </a:lnTo>
                  <a:lnTo>
                    <a:pt x="5306" y="426"/>
                  </a:lnTo>
                  <a:lnTo>
                    <a:pt x="5292" y="416"/>
                  </a:lnTo>
                  <a:lnTo>
                    <a:pt x="5276" y="410"/>
                  </a:lnTo>
                  <a:lnTo>
                    <a:pt x="5258" y="406"/>
                  </a:lnTo>
                  <a:lnTo>
                    <a:pt x="5238" y="404"/>
                  </a:lnTo>
                  <a:lnTo>
                    <a:pt x="5216" y="404"/>
                  </a:lnTo>
                  <a:lnTo>
                    <a:pt x="5194" y="408"/>
                  </a:lnTo>
                  <a:lnTo>
                    <a:pt x="5168" y="414"/>
                  </a:lnTo>
                  <a:lnTo>
                    <a:pt x="5168" y="414"/>
                  </a:lnTo>
                  <a:lnTo>
                    <a:pt x="5138" y="424"/>
                  </a:lnTo>
                  <a:lnTo>
                    <a:pt x="5106" y="438"/>
                  </a:lnTo>
                  <a:lnTo>
                    <a:pt x="5030" y="474"/>
                  </a:lnTo>
                  <a:lnTo>
                    <a:pt x="4946" y="520"/>
                  </a:lnTo>
                  <a:lnTo>
                    <a:pt x="4854" y="572"/>
                  </a:lnTo>
                  <a:lnTo>
                    <a:pt x="4664" y="680"/>
                  </a:lnTo>
                  <a:lnTo>
                    <a:pt x="4574" y="730"/>
                  </a:lnTo>
                  <a:lnTo>
                    <a:pt x="4492" y="772"/>
                  </a:lnTo>
                  <a:lnTo>
                    <a:pt x="4492" y="772"/>
                  </a:lnTo>
                  <a:lnTo>
                    <a:pt x="4366" y="832"/>
                  </a:lnTo>
                  <a:lnTo>
                    <a:pt x="4324" y="852"/>
                  </a:lnTo>
                  <a:lnTo>
                    <a:pt x="4292" y="864"/>
                  </a:lnTo>
                  <a:lnTo>
                    <a:pt x="4268" y="870"/>
                  </a:lnTo>
                  <a:lnTo>
                    <a:pt x="4258" y="870"/>
                  </a:lnTo>
                  <a:lnTo>
                    <a:pt x="4250" y="870"/>
                  </a:lnTo>
                  <a:lnTo>
                    <a:pt x="4242" y="868"/>
                  </a:lnTo>
                  <a:lnTo>
                    <a:pt x="4236" y="864"/>
                  </a:lnTo>
                  <a:lnTo>
                    <a:pt x="4226" y="856"/>
                  </a:lnTo>
                  <a:lnTo>
                    <a:pt x="4226" y="856"/>
                  </a:lnTo>
                  <a:lnTo>
                    <a:pt x="4226" y="852"/>
                  </a:lnTo>
                  <a:lnTo>
                    <a:pt x="4226" y="846"/>
                  </a:lnTo>
                  <a:lnTo>
                    <a:pt x="4232" y="832"/>
                  </a:lnTo>
                  <a:lnTo>
                    <a:pt x="4244" y="812"/>
                  </a:lnTo>
                  <a:lnTo>
                    <a:pt x="4260" y="788"/>
                  </a:lnTo>
                  <a:lnTo>
                    <a:pt x="4282" y="762"/>
                  </a:lnTo>
                  <a:lnTo>
                    <a:pt x="4310" y="730"/>
                  </a:lnTo>
                  <a:lnTo>
                    <a:pt x="4370" y="662"/>
                  </a:lnTo>
                  <a:lnTo>
                    <a:pt x="4440" y="590"/>
                  </a:lnTo>
                  <a:lnTo>
                    <a:pt x="4512" y="520"/>
                  </a:lnTo>
                  <a:lnTo>
                    <a:pt x="4582" y="456"/>
                  </a:lnTo>
                  <a:lnTo>
                    <a:pt x="4644" y="404"/>
                  </a:lnTo>
                  <a:lnTo>
                    <a:pt x="4644" y="404"/>
                  </a:lnTo>
                  <a:lnTo>
                    <a:pt x="4698" y="358"/>
                  </a:lnTo>
                  <a:lnTo>
                    <a:pt x="4750" y="312"/>
                  </a:lnTo>
                  <a:lnTo>
                    <a:pt x="4776" y="288"/>
                  </a:lnTo>
                  <a:lnTo>
                    <a:pt x="4798" y="264"/>
                  </a:lnTo>
                  <a:lnTo>
                    <a:pt x="4820" y="240"/>
                  </a:lnTo>
                  <a:lnTo>
                    <a:pt x="4838" y="214"/>
                  </a:lnTo>
                  <a:lnTo>
                    <a:pt x="4854" y="190"/>
                  </a:lnTo>
                  <a:lnTo>
                    <a:pt x="4868" y="166"/>
                  </a:lnTo>
                  <a:lnTo>
                    <a:pt x="4878" y="142"/>
                  </a:lnTo>
                  <a:lnTo>
                    <a:pt x="4886" y="120"/>
                  </a:lnTo>
                  <a:lnTo>
                    <a:pt x="4888" y="96"/>
                  </a:lnTo>
                  <a:lnTo>
                    <a:pt x="4886" y="74"/>
                  </a:lnTo>
                  <a:lnTo>
                    <a:pt x="4884" y="64"/>
                  </a:lnTo>
                  <a:lnTo>
                    <a:pt x="4880" y="54"/>
                  </a:lnTo>
                  <a:lnTo>
                    <a:pt x="4874" y="42"/>
                  </a:lnTo>
                  <a:lnTo>
                    <a:pt x="4868" y="32"/>
                  </a:lnTo>
                  <a:lnTo>
                    <a:pt x="4868" y="32"/>
                  </a:lnTo>
                  <a:lnTo>
                    <a:pt x="4862" y="24"/>
                  </a:lnTo>
                  <a:lnTo>
                    <a:pt x="4852" y="16"/>
                  </a:lnTo>
                  <a:lnTo>
                    <a:pt x="4844" y="10"/>
                  </a:lnTo>
                  <a:lnTo>
                    <a:pt x="4832" y="6"/>
                  </a:lnTo>
                  <a:lnTo>
                    <a:pt x="4822" y="2"/>
                  </a:lnTo>
                  <a:lnTo>
                    <a:pt x="4810" y="2"/>
                  </a:lnTo>
                  <a:lnTo>
                    <a:pt x="4796" y="0"/>
                  </a:lnTo>
                  <a:lnTo>
                    <a:pt x="4784" y="2"/>
                  </a:lnTo>
                  <a:lnTo>
                    <a:pt x="4754" y="8"/>
                  </a:lnTo>
                  <a:lnTo>
                    <a:pt x="4724" y="18"/>
                  </a:lnTo>
                  <a:lnTo>
                    <a:pt x="4692" y="32"/>
                  </a:lnTo>
                  <a:lnTo>
                    <a:pt x="4660" y="48"/>
                  </a:lnTo>
                  <a:lnTo>
                    <a:pt x="4626" y="68"/>
                  </a:lnTo>
                  <a:lnTo>
                    <a:pt x="4592" y="90"/>
                  </a:lnTo>
                  <a:lnTo>
                    <a:pt x="4558" y="114"/>
                  </a:lnTo>
                  <a:lnTo>
                    <a:pt x="4526" y="138"/>
                  </a:lnTo>
                  <a:lnTo>
                    <a:pt x="4464" y="186"/>
                  </a:lnTo>
                  <a:lnTo>
                    <a:pt x="4412" y="234"/>
                  </a:lnTo>
                  <a:lnTo>
                    <a:pt x="4412" y="234"/>
                  </a:lnTo>
                  <a:lnTo>
                    <a:pt x="4302" y="340"/>
                  </a:lnTo>
                  <a:lnTo>
                    <a:pt x="4174" y="468"/>
                  </a:lnTo>
                  <a:lnTo>
                    <a:pt x="3968" y="674"/>
                  </a:lnTo>
                  <a:lnTo>
                    <a:pt x="3968" y="674"/>
                  </a:lnTo>
                  <a:lnTo>
                    <a:pt x="3954" y="688"/>
                  </a:lnTo>
                  <a:lnTo>
                    <a:pt x="3940" y="700"/>
                  </a:lnTo>
                  <a:lnTo>
                    <a:pt x="3926" y="710"/>
                  </a:lnTo>
                  <a:lnTo>
                    <a:pt x="3912" y="716"/>
                  </a:lnTo>
                  <a:lnTo>
                    <a:pt x="3900" y="722"/>
                  </a:lnTo>
                  <a:lnTo>
                    <a:pt x="3890" y="726"/>
                  </a:lnTo>
                  <a:lnTo>
                    <a:pt x="3880" y="726"/>
                  </a:lnTo>
                  <a:lnTo>
                    <a:pt x="3872" y="724"/>
                  </a:lnTo>
                  <a:lnTo>
                    <a:pt x="3866" y="720"/>
                  </a:lnTo>
                  <a:lnTo>
                    <a:pt x="3862" y="714"/>
                  </a:lnTo>
                  <a:lnTo>
                    <a:pt x="3860" y="706"/>
                  </a:lnTo>
                  <a:lnTo>
                    <a:pt x="3860" y="694"/>
                  </a:lnTo>
                  <a:lnTo>
                    <a:pt x="3862" y="680"/>
                  </a:lnTo>
                  <a:lnTo>
                    <a:pt x="3866" y="662"/>
                  </a:lnTo>
                  <a:lnTo>
                    <a:pt x="3874" y="642"/>
                  </a:lnTo>
                  <a:lnTo>
                    <a:pt x="3884" y="620"/>
                  </a:lnTo>
                  <a:lnTo>
                    <a:pt x="3884" y="620"/>
                  </a:lnTo>
                  <a:lnTo>
                    <a:pt x="3908" y="572"/>
                  </a:lnTo>
                  <a:lnTo>
                    <a:pt x="3934" y="526"/>
                  </a:lnTo>
                  <a:lnTo>
                    <a:pt x="3962" y="480"/>
                  </a:lnTo>
                  <a:lnTo>
                    <a:pt x="3992" y="434"/>
                  </a:lnTo>
                  <a:lnTo>
                    <a:pt x="4054" y="342"/>
                  </a:lnTo>
                  <a:lnTo>
                    <a:pt x="4122" y="250"/>
                  </a:lnTo>
                  <a:lnTo>
                    <a:pt x="4122" y="250"/>
                  </a:lnTo>
                  <a:lnTo>
                    <a:pt x="4148" y="210"/>
                  </a:lnTo>
                  <a:lnTo>
                    <a:pt x="4168" y="174"/>
                  </a:lnTo>
                  <a:lnTo>
                    <a:pt x="4182" y="142"/>
                  </a:lnTo>
                  <a:lnTo>
                    <a:pt x="4186" y="128"/>
                  </a:lnTo>
                  <a:lnTo>
                    <a:pt x="4188" y="114"/>
                  </a:lnTo>
                  <a:lnTo>
                    <a:pt x="4190" y="102"/>
                  </a:lnTo>
                  <a:lnTo>
                    <a:pt x="4190" y="90"/>
                  </a:lnTo>
                  <a:lnTo>
                    <a:pt x="4188" y="78"/>
                  </a:lnTo>
                  <a:lnTo>
                    <a:pt x="4186" y="68"/>
                  </a:lnTo>
                  <a:lnTo>
                    <a:pt x="4182" y="60"/>
                  </a:lnTo>
                  <a:lnTo>
                    <a:pt x="4176" y="50"/>
                  </a:lnTo>
                  <a:lnTo>
                    <a:pt x="4170" y="44"/>
                  </a:lnTo>
                  <a:lnTo>
                    <a:pt x="4164" y="38"/>
                  </a:lnTo>
                  <a:lnTo>
                    <a:pt x="4164" y="38"/>
                  </a:lnTo>
                  <a:lnTo>
                    <a:pt x="4152" y="32"/>
                  </a:lnTo>
                  <a:lnTo>
                    <a:pt x="4136" y="30"/>
                  </a:lnTo>
                  <a:lnTo>
                    <a:pt x="4114" y="30"/>
                  </a:lnTo>
                  <a:lnTo>
                    <a:pt x="4090" y="34"/>
                  </a:lnTo>
                  <a:lnTo>
                    <a:pt x="4062" y="44"/>
                  </a:lnTo>
                  <a:lnTo>
                    <a:pt x="4048" y="52"/>
                  </a:lnTo>
                  <a:lnTo>
                    <a:pt x="4034" y="60"/>
                  </a:lnTo>
                  <a:lnTo>
                    <a:pt x="4018" y="72"/>
                  </a:lnTo>
                  <a:lnTo>
                    <a:pt x="4004" y="84"/>
                  </a:lnTo>
                  <a:lnTo>
                    <a:pt x="3988" y="98"/>
                  </a:lnTo>
                  <a:lnTo>
                    <a:pt x="3972" y="114"/>
                  </a:lnTo>
                  <a:lnTo>
                    <a:pt x="3972" y="114"/>
                  </a:lnTo>
                  <a:lnTo>
                    <a:pt x="3898" y="200"/>
                  </a:lnTo>
                  <a:lnTo>
                    <a:pt x="3858" y="248"/>
                  </a:lnTo>
                  <a:lnTo>
                    <a:pt x="3816" y="300"/>
                  </a:lnTo>
                  <a:lnTo>
                    <a:pt x="3776" y="354"/>
                  </a:lnTo>
                  <a:lnTo>
                    <a:pt x="3734" y="410"/>
                  </a:lnTo>
                  <a:lnTo>
                    <a:pt x="3696" y="468"/>
                  </a:lnTo>
                  <a:lnTo>
                    <a:pt x="3658" y="528"/>
                  </a:lnTo>
                  <a:lnTo>
                    <a:pt x="3658" y="528"/>
                  </a:lnTo>
                  <a:lnTo>
                    <a:pt x="3614" y="602"/>
                  </a:lnTo>
                  <a:lnTo>
                    <a:pt x="3586" y="650"/>
                  </a:lnTo>
                  <a:lnTo>
                    <a:pt x="3552" y="700"/>
                  </a:lnTo>
                  <a:lnTo>
                    <a:pt x="3516" y="756"/>
                  </a:lnTo>
                  <a:lnTo>
                    <a:pt x="3474" y="812"/>
                  </a:lnTo>
                  <a:lnTo>
                    <a:pt x="3426" y="870"/>
                  </a:lnTo>
                  <a:lnTo>
                    <a:pt x="3376" y="928"/>
                  </a:lnTo>
                  <a:lnTo>
                    <a:pt x="3322" y="984"/>
                  </a:lnTo>
                  <a:lnTo>
                    <a:pt x="3292" y="1012"/>
                  </a:lnTo>
                  <a:lnTo>
                    <a:pt x="3262" y="1038"/>
                  </a:lnTo>
                  <a:lnTo>
                    <a:pt x="3232" y="1064"/>
                  </a:lnTo>
                  <a:lnTo>
                    <a:pt x="3200" y="1090"/>
                  </a:lnTo>
                  <a:lnTo>
                    <a:pt x="3168" y="1112"/>
                  </a:lnTo>
                  <a:lnTo>
                    <a:pt x="3134" y="1134"/>
                  </a:lnTo>
                  <a:lnTo>
                    <a:pt x="3098" y="1156"/>
                  </a:lnTo>
                  <a:lnTo>
                    <a:pt x="3062" y="1174"/>
                  </a:lnTo>
                  <a:lnTo>
                    <a:pt x="3026" y="1192"/>
                  </a:lnTo>
                  <a:lnTo>
                    <a:pt x="2988" y="1208"/>
                  </a:lnTo>
                  <a:lnTo>
                    <a:pt x="2948" y="1222"/>
                  </a:lnTo>
                  <a:lnTo>
                    <a:pt x="2908" y="1232"/>
                  </a:lnTo>
                  <a:lnTo>
                    <a:pt x="2868" y="1242"/>
                  </a:lnTo>
                  <a:lnTo>
                    <a:pt x="2826" y="1248"/>
                  </a:lnTo>
                  <a:lnTo>
                    <a:pt x="2826" y="1248"/>
                  </a:lnTo>
                  <a:lnTo>
                    <a:pt x="2738" y="1256"/>
                  </a:lnTo>
                  <a:lnTo>
                    <a:pt x="2644" y="1262"/>
                  </a:lnTo>
                  <a:lnTo>
                    <a:pt x="2544" y="1266"/>
                  </a:lnTo>
                  <a:lnTo>
                    <a:pt x="2440" y="1268"/>
                  </a:lnTo>
                  <a:lnTo>
                    <a:pt x="2334" y="1270"/>
                  </a:lnTo>
                  <a:lnTo>
                    <a:pt x="2224" y="1268"/>
                  </a:lnTo>
                  <a:lnTo>
                    <a:pt x="2114" y="1264"/>
                  </a:lnTo>
                  <a:lnTo>
                    <a:pt x="2004" y="1260"/>
                  </a:lnTo>
                  <a:lnTo>
                    <a:pt x="1790" y="1250"/>
                  </a:lnTo>
                  <a:lnTo>
                    <a:pt x="1586" y="1236"/>
                  </a:lnTo>
                  <a:lnTo>
                    <a:pt x="1406" y="1222"/>
                  </a:lnTo>
                  <a:lnTo>
                    <a:pt x="1254" y="1208"/>
                  </a:lnTo>
                  <a:lnTo>
                    <a:pt x="1254" y="1208"/>
                  </a:lnTo>
                  <a:lnTo>
                    <a:pt x="906" y="1176"/>
                  </a:lnTo>
                  <a:lnTo>
                    <a:pt x="492" y="1142"/>
                  </a:lnTo>
                  <a:lnTo>
                    <a:pt x="0" y="1100"/>
                  </a:lnTo>
                  <a:lnTo>
                    <a:pt x="0" y="2370"/>
                  </a:lnTo>
                  <a:lnTo>
                    <a:pt x="0" y="2370"/>
                  </a:lnTo>
                  <a:lnTo>
                    <a:pt x="42" y="2360"/>
                  </a:lnTo>
                  <a:lnTo>
                    <a:pt x="162" y="2334"/>
                  </a:lnTo>
                  <a:lnTo>
                    <a:pt x="350" y="2296"/>
                  </a:lnTo>
                  <a:lnTo>
                    <a:pt x="466" y="2274"/>
                  </a:lnTo>
                  <a:lnTo>
                    <a:pt x="598" y="2252"/>
                  </a:lnTo>
                  <a:lnTo>
                    <a:pt x="740" y="2228"/>
                  </a:lnTo>
                  <a:lnTo>
                    <a:pt x="894" y="2204"/>
                  </a:lnTo>
                  <a:lnTo>
                    <a:pt x="1058" y="2180"/>
                  </a:lnTo>
                  <a:lnTo>
                    <a:pt x="1232" y="2158"/>
                  </a:lnTo>
                  <a:lnTo>
                    <a:pt x="1412" y="2138"/>
                  </a:lnTo>
                  <a:lnTo>
                    <a:pt x="1600" y="2118"/>
                  </a:lnTo>
                  <a:lnTo>
                    <a:pt x="1792" y="2102"/>
                  </a:lnTo>
                  <a:lnTo>
                    <a:pt x="1988" y="2090"/>
                  </a:lnTo>
                  <a:lnTo>
                    <a:pt x="1988" y="2090"/>
                  </a:lnTo>
                  <a:lnTo>
                    <a:pt x="2086" y="2086"/>
                  </a:lnTo>
                  <a:lnTo>
                    <a:pt x="2182" y="2082"/>
                  </a:lnTo>
                  <a:lnTo>
                    <a:pt x="2274" y="2080"/>
                  </a:lnTo>
                  <a:lnTo>
                    <a:pt x="2364" y="2080"/>
                  </a:lnTo>
                  <a:lnTo>
                    <a:pt x="2452" y="2080"/>
                  </a:lnTo>
                  <a:lnTo>
                    <a:pt x="2536" y="2082"/>
                  </a:lnTo>
                  <a:lnTo>
                    <a:pt x="2618" y="2086"/>
                  </a:lnTo>
                  <a:lnTo>
                    <a:pt x="2698" y="2092"/>
                  </a:lnTo>
                  <a:lnTo>
                    <a:pt x="2776" y="2098"/>
                  </a:lnTo>
                  <a:lnTo>
                    <a:pt x="2852" y="2104"/>
                  </a:lnTo>
                  <a:lnTo>
                    <a:pt x="2924" y="2112"/>
                  </a:lnTo>
                  <a:lnTo>
                    <a:pt x="2994" y="2122"/>
                  </a:lnTo>
                  <a:lnTo>
                    <a:pt x="3064" y="2132"/>
                  </a:lnTo>
                  <a:lnTo>
                    <a:pt x="3130" y="2142"/>
                  </a:lnTo>
                  <a:lnTo>
                    <a:pt x="3194" y="2154"/>
                  </a:lnTo>
                  <a:lnTo>
                    <a:pt x="3256" y="2166"/>
                  </a:lnTo>
                  <a:lnTo>
                    <a:pt x="3374" y="2194"/>
                  </a:lnTo>
                  <a:lnTo>
                    <a:pt x="3486" y="2224"/>
                  </a:lnTo>
                  <a:lnTo>
                    <a:pt x="3588" y="2256"/>
                  </a:lnTo>
                  <a:lnTo>
                    <a:pt x="3684" y="2290"/>
                  </a:lnTo>
                  <a:lnTo>
                    <a:pt x="3774" y="2326"/>
                  </a:lnTo>
                  <a:lnTo>
                    <a:pt x="3858" y="2362"/>
                  </a:lnTo>
                  <a:lnTo>
                    <a:pt x="3934" y="2400"/>
                  </a:lnTo>
                  <a:lnTo>
                    <a:pt x="4006" y="2438"/>
                  </a:lnTo>
                  <a:lnTo>
                    <a:pt x="4006" y="2438"/>
                  </a:lnTo>
                  <a:close/>
                </a:path>
              </a:pathLst>
            </a:custGeom>
            <a:solidFill>
              <a:srgbClr val="00A1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9" name="Freeform 15"/>
            <p:cNvSpPr/>
            <p:nvPr/>
          </p:nvSpPr>
          <p:spPr bwMode="auto">
            <a:xfrm>
              <a:off x="-655638" y="2925763"/>
              <a:ext cx="327025" cy="263525"/>
            </a:xfrm>
            <a:custGeom>
              <a:avLst/>
              <a:gdLst>
                <a:gd name="T0" fmla="*/ 118 w 206"/>
                <a:gd name="T1" fmla="*/ 160 h 166"/>
                <a:gd name="T2" fmla="*/ 118 w 206"/>
                <a:gd name="T3" fmla="*/ 160 h 166"/>
                <a:gd name="T4" fmla="*/ 98 w 206"/>
                <a:gd name="T5" fmla="*/ 164 h 166"/>
                <a:gd name="T6" fmla="*/ 78 w 206"/>
                <a:gd name="T7" fmla="*/ 166 h 166"/>
                <a:gd name="T8" fmla="*/ 60 w 206"/>
                <a:gd name="T9" fmla="*/ 166 h 166"/>
                <a:gd name="T10" fmla="*/ 44 w 206"/>
                <a:gd name="T11" fmla="*/ 164 h 166"/>
                <a:gd name="T12" fmla="*/ 38 w 206"/>
                <a:gd name="T13" fmla="*/ 160 h 166"/>
                <a:gd name="T14" fmla="*/ 30 w 206"/>
                <a:gd name="T15" fmla="*/ 156 h 166"/>
                <a:gd name="T16" fmla="*/ 24 w 206"/>
                <a:gd name="T17" fmla="*/ 150 h 166"/>
                <a:gd name="T18" fmla="*/ 18 w 206"/>
                <a:gd name="T19" fmla="*/ 144 h 166"/>
                <a:gd name="T20" fmla="*/ 14 w 206"/>
                <a:gd name="T21" fmla="*/ 136 h 166"/>
                <a:gd name="T22" fmla="*/ 10 w 206"/>
                <a:gd name="T23" fmla="*/ 124 h 166"/>
                <a:gd name="T24" fmla="*/ 2 w 206"/>
                <a:gd name="T25" fmla="*/ 100 h 166"/>
                <a:gd name="T26" fmla="*/ 2 w 206"/>
                <a:gd name="T27" fmla="*/ 100 h 166"/>
                <a:gd name="T28" fmla="*/ 0 w 206"/>
                <a:gd name="T29" fmla="*/ 72 h 166"/>
                <a:gd name="T30" fmla="*/ 0 w 206"/>
                <a:gd name="T31" fmla="*/ 62 h 166"/>
                <a:gd name="T32" fmla="*/ 2 w 206"/>
                <a:gd name="T33" fmla="*/ 52 h 166"/>
                <a:gd name="T34" fmla="*/ 6 w 206"/>
                <a:gd name="T35" fmla="*/ 44 h 166"/>
                <a:gd name="T36" fmla="*/ 10 w 206"/>
                <a:gd name="T37" fmla="*/ 36 h 166"/>
                <a:gd name="T38" fmla="*/ 14 w 206"/>
                <a:gd name="T39" fmla="*/ 30 h 166"/>
                <a:gd name="T40" fmla="*/ 20 w 206"/>
                <a:gd name="T41" fmla="*/ 24 h 166"/>
                <a:gd name="T42" fmla="*/ 34 w 206"/>
                <a:gd name="T43" fmla="*/ 16 h 166"/>
                <a:gd name="T44" fmla="*/ 50 w 206"/>
                <a:gd name="T45" fmla="*/ 10 h 166"/>
                <a:gd name="T46" fmla="*/ 70 w 206"/>
                <a:gd name="T47" fmla="*/ 6 h 166"/>
                <a:gd name="T48" fmla="*/ 90 w 206"/>
                <a:gd name="T49" fmla="*/ 2 h 166"/>
                <a:gd name="T50" fmla="*/ 90 w 206"/>
                <a:gd name="T51" fmla="*/ 2 h 166"/>
                <a:gd name="T52" fmla="*/ 110 w 206"/>
                <a:gd name="T53" fmla="*/ 0 h 166"/>
                <a:gd name="T54" fmla="*/ 130 w 206"/>
                <a:gd name="T55" fmla="*/ 0 h 166"/>
                <a:gd name="T56" fmla="*/ 148 w 206"/>
                <a:gd name="T57" fmla="*/ 4 h 166"/>
                <a:gd name="T58" fmla="*/ 166 w 206"/>
                <a:gd name="T59" fmla="*/ 12 h 166"/>
                <a:gd name="T60" fmla="*/ 180 w 206"/>
                <a:gd name="T61" fmla="*/ 22 h 166"/>
                <a:gd name="T62" fmla="*/ 192 w 206"/>
                <a:gd name="T63" fmla="*/ 34 h 166"/>
                <a:gd name="T64" fmla="*/ 200 w 206"/>
                <a:gd name="T65" fmla="*/ 48 h 166"/>
                <a:gd name="T66" fmla="*/ 206 w 206"/>
                <a:gd name="T67" fmla="*/ 62 h 166"/>
                <a:gd name="T68" fmla="*/ 206 w 206"/>
                <a:gd name="T69" fmla="*/ 62 h 166"/>
                <a:gd name="T70" fmla="*/ 206 w 206"/>
                <a:gd name="T71" fmla="*/ 80 h 166"/>
                <a:gd name="T72" fmla="*/ 202 w 206"/>
                <a:gd name="T73" fmla="*/ 96 h 166"/>
                <a:gd name="T74" fmla="*/ 196 w 206"/>
                <a:gd name="T75" fmla="*/ 110 h 166"/>
                <a:gd name="T76" fmla="*/ 186 w 206"/>
                <a:gd name="T77" fmla="*/ 124 h 166"/>
                <a:gd name="T78" fmla="*/ 172 w 206"/>
                <a:gd name="T79" fmla="*/ 136 h 166"/>
                <a:gd name="T80" fmla="*/ 156 w 206"/>
                <a:gd name="T81" fmla="*/ 148 h 166"/>
                <a:gd name="T82" fmla="*/ 138 w 206"/>
                <a:gd name="T83" fmla="*/ 156 h 166"/>
                <a:gd name="T84" fmla="*/ 118 w 206"/>
                <a:gd name="T85" fmla="*/ 160 h 166"/>
                <a:gd name="T86" fmla="*/ 118 w 206"/>
                <a:gd name="T87" fmla="*/ 1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166">
                  <a:moveTo>
                    <a:pt x="118" y="160"/>
                  </a:moveTo>
                  <a:lnTo>
                    <a:pt x="118" y="160"/>
                  </a:lnTo>
                  <a:lnTo>
                    <a:pt x="98" y="164"/>
                  </a:lnTo>
                  <a:lnTo>
                    <a:pt x="78" y="166"/>
                  </a:lnTo>
                  <a:lnTo>
                    <a:pt x="60" y="166"/>
                  </a:lnTo>
                  <a:lnTo>
                    <a:pt x="44" y="164"/>
                  </a:lnTo>
                  <a:lnTo>
                    <a:pt x="38" y="160"/>
                  </a:lnTo>
                  <a:lnTo>
                    <a:pt x="30" y="156"/>
                  </a:lnTo>
                  <a:lnTo>
                    <a:pt x="24" y="150"/>
                  </a:lnTo>
                  <a:lnTo>
                    <a:pt x="18" y="144"/>
                  </a:lnTo>
                  <a:lnTo>
                    <a:pt x="14" y="136"/>
                  </a:lnTo>
                  <a:lnTo>
                    <a:pt x="10" y="124"/>
                  </a:lnTo>
                  <a:lnTo>
                    <a:pt x="2" y="100"/>
                  </a:lnTo>
                  <a:lnTo>
                    <a:pt x="2" y="100"/>
                  </a:lnTo>
                  <a:lnTo>
                    <a:pt x="0" y="72"/>
                  </a:lnTo>
                  <a:lnTo>
                    <a:pt x="0" y="62"/>
                  </a:lnTo>
                  <a:lnTo>
                    <a:pt x="2" y="52"/>
                  </a:lnTo>
                  <a:lnTo>
                    <a:pt x="6" y="44"/>
                  </a:lnTo>
                  <a:lnTo>
                    <a:pt x="10" y="36"/>
                  </a:lnTo>
                  <a:lnTo>
                    <a:pt x="14" y="30"/>
                  </a:lnTo>
                  <a:lnTo>
                    <a:pt x="20" y="24"/>
                  </a:lnTo>
                  <a:lnTo>
                    <a:pt x="34" y="16"/>
                  </a:lnTo>
                  <a:lnTo>
                    <a:pt x="50" y="10"/>
                  </a:lnTo>
                  <a:lnTo>
                    <a:pt x="70" y="6"/>
                  </a:lnTo>
                  <a:lnTo>
                    <a:pt x="90" y="2"/>
                  </a:lnTo>
                  <a:lnTo>
                    <a:pt x="90" y="2"/>
                  </a:lnTo>
                  <a:lnTo>
                    <a:pt x="110" y="0"/>
                  </a:lnTo>
                  <a:lnTo>
                    <a:pt x="130" y="0"/>
                  </a:lnTo>
                  <a:lnTo>
                    <a:pt x="148" y="4"/>
                  </a:lnTo>
                  <a:lnTo>
                    <a:pt x="166" y="12"/>
                  </a:lnTo>
                  <a:lnTo>
                    <a:pt x="180" y="22"/>
                  </a:lnTo>
                  <a:lnTo>
                    <a:pt x="192" y="34"/>
                  </a:lnTo>
                  <a:lnTo>
                    <a:pt x="200" y="48"/>
                  </a:lnTo>
                  <a:lnTo>
                    <a:pt x="206" y="62"/>
                  </a:lnTo>
                  <a:lnTo>
                    <a:pt x="206" y="62"/>
                  </a:lnTo>
                  <a:lnTo>
                    <a:pt x="206" y="80"/>
                  </a:lnTo>
                  <a:lnTo>
                    <a:pt x="202" y="96"/>
                  </a:lnTo>
                  <a:lnTo>
                    <a:pt x="196" y="110"/>
                  </a:lnTo>
                  <a:lnTo>
                    <a:pt x="186" y="124"/>
                  </a:lnTo>
                  <a:lnTo>
                    <a:pt x="172" y="136"/>
                  </a:lnTo>
                  <a:lnTo>
                    <a:pt x="156" y="148"/>
                  </a:lnTo>
                  <a:lnTo>
                    <a:pt x="138" y="156"/>
                  </a:lnTo>
                  <a:lnTo>
                    <a:pt x="118" y="160"/>
                  </a:lnTo>
                  <a:lnTo>
                    <a:pt x="118"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0" name="Freeform 16"/>
            <p:cNvSpPr/>
            <p:nvPr/>
          </p:nvSpPr>
          <p:spPr bwMode="auto">
            <a:xfrm>
              <a:off x="-874713" y="1598613"/>
              <a:ext cx="323850" cy="292100"/>
            </a:xfrm>
            <a:custGeom>
              <a:avLst/>
              <a:gdLst>
                <a:gd name="T0" fmla="*/ 142 w 204"/>
                <a:gd name="T1" fmla="*/ 158 h 184"/>
                <a:gd name="T2" fmla="*/ 142 w 204"/>
                <a:gd name="T3" fmla="*/ 158 h 184"/>
                <a:gd name="T4" fmla="*/ 124 w 204"/>
                <a:gd name="T5" fmla="*/ 168 h 184"/>
                <a:gd name="T6" fmla="*/ 106 w 204"/>
                <a:gd name="T7" fmla="*/ 176 h 184"/>
                <a:gd name="T8" fmla="*/ 90 w 204"/>
                <a:gd name="T9" fmla="*/ 182 h 184"/>
                <a:gd name="T10" fmla="*/ 74 w 204"/>
                <a:gd name="T11" fmla="*/ 184 h 184"/>
                <a:gd name="T12" fmla="*/ 66 w 204"/>
                <a:gd name="T13" fmla="*/ 182 h 184"/>
                <a:gd name="T14" fmla="*/ 58 w 204"/>
                <a:gd name="T15" fmla="*/ 180 h 184"/>
                <a:gd name="T16" fmla="*/ 50 w 204"/>
                <a:gd name="T17" fmla="*/ 178 h 184"/>
                <a:gd name="T18" fmla="*/ 44 w 204"/>
                <a:gd name="T19" fmla="*/ 172 h 184"/>
                <a:gd name="T20" fmla="*/ 36 w 204"/>
                <a:gd name="T21" fmla="*/ 166 h 184"/>
                <a:gd name="T22" fmla="*/ 28 w 204"/>
                <a:gd name="T23" fmla="*/ 158 h 184"/>
                <a:gd name="T24" fmla="*/ 14 w 204"/>
                <a:gd name="T25" fmla="*/ 136 h 184"/>
                <a:gd name="T26" fmla="*/ 14 w 204"/>
                <a:gd name="T27" fmla="*/ 136 h 184"/>
                <a:gd name="T28" fmla="*/ 4 w 204"/>
                <a:gd name="T29" fmla="*/ 110 h 184"/>
                <a:gd name="T30" fmla="*/ 0 w 204"/>
                <a:gd name="T31" fmla="*/ 100 h 184"/>
                <a:gd name="T32" fmla="*/ 0 w 204"/>
                <a:gd name="T33" fmla="*/ 90 h 184"/>
                <a:gd name="T34" fmla="*/ 0 w 204"/>
                <a:gd name="T35" fmla="*/ 82 h 184"/>
                <a:gd name="T36" fmla="*/ 0 w 204"/>
                <a:gd name="T37" fmla="*/ 74 h 184"/>
                <a:gd name="T38" fmla="*/ 4 w 204"/>
                <a:gd name="T39" fmla="*/ 66 h 184"/>
                <a:gd name="T40" fmla="*/ 8 w 204"/>
                <a:gd name="T41" fmla="*/ 58 h 184"/>
                <a:gd name="T42" fmla="*/ 18 w 204"/>
                <a:gd name="T43" fmla="*/ 46 h 184"/>
                <a:gd name="T44" fmla="*/ 32 w 204"/>
                <a:gd name="T45" fmla="*/ 36 h 184"/>
                <a:gd name="T46" fmla="*/ 48 w 204"/>
                <a:gd name="T47" fmla="*/ 26 h 184"/>
                <a:gd name="T48" fmla="*/ 66 w 204"/>
                <a:gd name="T49" fmla="*/ 16 h 184"/>
                <a:gd name="T50" fmla="*/ 66 w 204"/>
                <a:gd name="T51" fmla="*/ 16 h 184"/>
                <a:gd name="T52" fmla="*/ 86 w 204"/>
                <a:gd name="T53" fmla="*/ 6 h 184"/>
                <a:gd name="T54" fmla="*/ 104 w 204"/>
                <a:gd name="T55" fmla="*/ 2 h 184"/>
                <a:gd name="T56" fmla="*/ 124 w 204"/>
                <a:gd name="T57" fmla="*/ 0 h 184"/>
                <a:gd name="T58" fmla="*/ 142 w 204"/>
                <a:gd name="T59" fmla="*/ 2 h 184"/>
                <a:gd name="T60" fmla="*/ 158 w 204"/>
                <a:gd name="T61" fmla="*/ 6 h 184"/>
                <a:gd name="T62" fmla="*/ 174 w 204"/>
                <a:gd name="T63" fmla="*/ 14 h 184"/>
                <a:gd name="T64" fmla="*/ 186 w 204"/>
                <a:gd name="T65" fmla="*/ 24 h 184"/>
                <a:gd name="T66" fmla="*/ 196 w 204"/>
                <a:gd name="T67" fmla="*/ 38 h 184"/>
                <a:gd name="T68" fmla="*/ 196 w 204"/>
                <a:gd name="T69" fmla="*/ 38 h 184"/>
                <a:gd name="T70" fmla="*/ 202 w 204"/>
                <a:gd name="T71" fmla="*/ 54 h 184"/>
                <a:gd name="T72" fmla="*/ 204 w 204"/>
                <a:gd name="T73" fmla="*/ 70 h 184"/>
                <a:gd name="T74" fmla="*/ 202 w 204"/>
                <a:gd name="T75" fmla="*/ 86 h 184"/>
                <a:gd name="T76" fmla="*/ 196 w 204"/>
                <a:gd name="T77" fmla="*/ 102 h 184"/>
                <a:gd name="T78" fmla="*/ 186 w 204"/>
                <a:gd name="T79" fmla="*/ 118 h 184"/>
                <a:gd name="T80" fmla="*/ 176 w 204"/>
                <a:gd name="T81" fmla="*/ 134 h 184"/>
                <a:gd name="T82" fmla="*/ 160 w 204"/>
                <a:gd name="T83" fmla="*/ 146 h 184"/>
                <a:gd name="T84" fmla="*/ 142 w 204"/>
                <a:gd name="T85" fmla="*/ 158 h 184"/>
                <a:gd name="T86" fmla="*/ 142 w 204"/>
                <a:gd name="T87" fmla="*/ 15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4">
                  <a:moveTo>
                    <a:pt x="142" y="158"/>
                  </a:moveTo>
                  <a:lnTo>
                    <a:pt x="142" y="158"/>
                  </a:lnTo>
                  <a:lnTo>
                    <a:pt x="124" y="168"/>
                  </a:lnTo>
                  <a:lnTo>
                    <a:pt x="106" y="176"/>
                  </a:lnTo>
                  <a:lnTo>
                    <a:pt x="90" y="182"/>
                  </a:lnTo>
                  <a:lnTo>
                    <a:pt x="74" y="184"/>
                  </a:lnTo>
                  <a:lnTo>
                    <a:pt x="66" y="182"/>
                  </a:lnTo>
                  <a:lnTo>
                    <a:pt x="58" y="180"/>
                  </a:lnTo>
                  <a:lnTo>
                    <a:pt x="50" y="178"/>
                  </a:lnTo>
                  <a:lnTo>
                    <a:pt x="44" y="172"/>
                  </a:lnTo>
                  <a:lnTo>
                    <a:pt x="36" y="166"/>
                  </a:lnTo>
                  <a:lnTo>
                    <a:pt x="28" y="158"/>
                  </a:lnTo>
                  <a:lnTo>
                    <a:pt x="14" y="136"/>
                  </a:lnTo>
                  <a:lnTo>
                    <a:pt x="14" y="136"/>
                  </a:lnTo>
                  <a:lnTo>
                    <a:pt x="4" y="110"/>
                  </a:lnTo>
                  <a:lnTo>
                    <a:pt x="0" y="100"/>
                  </a:lnTo>
                  <a:lnTo>
                    <a:pt x="0" y="90"/>
                  </a:lnTo>
                  <a:lnTo>
                    <a:pt x="0" y="82"/>
                  </a:lnTo>
                  <a:lnTo>
                    <a:pt x="0" y="74"/>
                  </a:lnTo>
                  <a:lnTo>
                    <a:pt x="4" y="66"/>
                  </a:lnTo>
                  <a:lnTo>
                    <a:pt x="8" y="58"/>
                  </a:lnTo>
                  <a:lnTo>
                    <a:pt x="18" y="46"/>
                  </a:lnTo>
                  <a:lnTo>
                    <a:pt x="32" y="36"/>
                  </a:lnTo>
                  <a:lnTo>
                    <a:pt x="48" y="26"/>
                  </a:lnTo>
                  <a:lnTo>
                    <a:pt x="66" y="16"/>
                  </a:lnTo>
                  <a:lnTo>
                    <a:pt x="66" y="16"/>
                  </a:lnTo>
                  <a:lnTo>
                    <a:pt x="86" y="6"/>
                  </a:lnTo>
                  <a:lnTo>
                    <a:pt x="104" y="2"/>
                  </a:lnTo>
                  <a:lnTo>
                    <a:pt x="124" y="0"/>
                  </a:lnTo>
                  <a:lnTo>
                    <a:pt x="142" y="2"/>
                  </a:lnTo>
                  <a:lnTo>
                    <a:pt x="158" y="6"/>
                  </a:lnTo>
                  <a:lnTo>
                    <a:pt x="174" y="14"/>
                  </a:lnTo>
                  <a:lnTo>
                    <a:pt x="186" y="24"/>
                  </a:lnTo>
                  <a:lnTo>
                    <a:pt x="196" y="38"/>
                  </a:lnTo>
                  <a:lnTo>
                    <a:pt x="196" y="38"/>
                  </a:lnTo>
                  <a:lnTo>
                    <a:pt x="202" y="54"/>
                  </a:lnTo>
                  <a:lnTo>
                    <a:pt x="204" y="70"/>
                  </a:lnTo>
                  <a:lnTo>
                    <a:pt x="202" y="86"/>
                  </a:lnTo>
                  <a:lnTo>
                    <a:pt x="196" y="102"/>
                  </a:lnTo>
                  <a:lnTo>
                    <a:pt x="186" y="118"/>
                  </a:lnTo>
                  <a:lnTo>
                    <a:pt x="176" y="134"/>
                  </a:lnTo>
                  <a:lnTo>
                    <a:pt x="160" y="146"/>
                  </a:lnTo>
                  <a:lnTo>
                    <a:pt x="142" y="158"/>
                  </a:lnTo>
                  <a:lnTo>
                    <a:pt x="142"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1" name="Freeform 17"/>
            <p:cNvSpPr/>
            <p:nvPr/>
          </p:nvSpPr>
          <p:spPr bwMode="auto">
            <a:xfrm>
              <a:off x="-1560513" y="960438"/>
              <a:ext cx="320675" cy="295275"/>
            </a:xfrm>
            <a:custGeom>
              <a:avLst/>
              <a:gdLst>
                <a:gd name="T0" fmla="*/ 150 w 202"/>
                <a:gd name="T1" fmla="*/ 154 h 186"/>
                <a:gd name="T2" fmla="*/ 150 w 202"/>
                <a:gd name="T3" fmla="*/ 154 h 186"/>
                <a:gd name="T4" fmla="*/ 134 w 202"/>
                <a:gd name="T5" fmla="*/ 166 h 186"/>
                <a:gd name="T6" fmla="*/ 116 w 202"/>
                <a:gd name="T7" fmla="*/ 176 h 186"/>
                <a:gd name="T8" fmla="*/ 100 w 202"/>
                <a:gd name="T9" fmla="*/ 184 h 186"/>
                <a:gd name="T10" fmla="*/ 84 w 202"/>
                <a:gd name="T11" fmla="*/ 186 h 186"/>
                <a:gd name="T12" fmla="*/ 76 w 202"/>
                <a:gd name="T13" fmla="*/ 186 h 186"/>
                <a:gd name="T14" fmla="*/ 68 w 202"/>
                <a:gd name="T15" fmla="*/ 186 h 186"/>
                <a:gd name="T16" fmla="*/ 60 w 202"/>
                <a:gd name="T17" fmla="*/ 184 h 186"/>
                <a:gd name="T18" fmla="*/ 52 w 202"/>
                <a:gd name="T19" fmla="*/ 180 h 186"/>
                <a:gd name="T20" fmla="*/ 44 w 202"/>
                <a:gd name="T21" fmla="*/ 174 h 186"/>
                <a:gd name="T22" fmla="*/ 36 w 202"/>
                <a:gd name="T23" fmla="*/ 166 h 186"/>
                <a:gd name="T24" fmla="*/ 20 w 202"/>
                <a:gd name="T25" fmla="*/ 144 h 186"/>
                <a:gd name="T26" fmla="*/ 20 w 202"/>
                <a:gd name="T27" fmla="*/ 144 h 186"/>
                <a:gd name="T28" fmla="*/ 6 w 202"/>
                <a:gd name="T29" fmla="*/ 122 h 186"/>
                <a:gd name="T30" fmla="*/ 2 w 202"/>
                <a:gd name="T31" fmla="*/ 112 h 186"/>
                <a:gd name="T32" fmla="*/ 0 w 202"/>
                <a:gd name="T33" fmla="*/ 102 h 186"/>
                <a:gd name="T34" fmla="*/ 0 w 202"/>
                <a:gd name="T35" fmla="*/ 92 h 186"/>
                <a:gd name="T36" fmla="*/ 0 w 202"/>
                <a:gd name="T37" fmla="*/ 84 h 186"/>
                <a:gd name="T38" fmla="*/ 2 w 202"/>
                <a:gd name="T39" fmla="*/ 76 h 186"/>
                <a:gd name="T40" fmla="*/ 6 w 202"/>
                <a:gd name="T41" fmla="*/ 70 h 186"/>
                <a:gd name="T42" fmla="*/ 14 w 202"/>
                <a:gd name="T43" fmla="*/ 56 h 186"/>
                <a:gd name="T44" fmla="*/ 28 w 202"/>
                <a:gd name="T45" fmla="*/ 44 h 186"/>
                <a:gd name="T46" fmla="*/ 42 w 202"/>
                <a:gd name="T47" fmla="*/ 32 h 186"/>
                <a:gd name="T48" fmla="*/ 60 w 202"/>
                <a:gd name="T49" fmla="*/ 20 h 186"/>
                <a:gd name="T50" fmla="*/ 60 w 202"/>
                <a:gd name="T51" fmla="*/ 20 h 186"/>
                <a:gd name="T52" fmla="*/ 78 w 202"/>
                <a:gd name="T53" fmla="*/ 10 h 186"/>
                <a:gd name="T54" fmla="*/ 96 w 202"/>
                <a:gd name="T55" fmla="*/ 4 h 186"/>
                <a:gd name="T56" fmla="*/ 116 w 202"/>
                <a:gd name="T57" fmla="*/ 0 h 186"/>
                <a:gd name="T58" fmla="*/ 134 w 202"/>
                <a:gd name="T59" fmla="*/ 0 h 186"/>
                <a:gd name="T60" fmla="*/ 150 w 202"/>
                <a:gd name="T61" fmla="*/ 2 h 186"/>
                <a:gd name="T62" fmla="*/ 166 w 202"/>
                <a:gd name="T63" fmla="*/ 8 h 186"/>
                <a:gd name="T64" fmla="*/ 180 w 202"/>
                <a:gd name="T65" fmla="*/ 18 h 186"/>
                <a:gd name="T66" fmla="*/ 190 w 202"/>
                <a:gd name="T67" fmla="*/ 30 h 186"/>
                <a:gd name="T68" fmla="*/ 190 w 202"/>
                <a:gd name="T69" fmla="*/ 30 h 186"/>
                <a:gd name="T70" fmla="*/ 198 w 202"/>
                <a:gd name="T71" fmla="*/ 44 h 186"/>
                <a:gd name="T72" fmla="*/ 202 w 202"/>
                <a:gd name="T73" fmla="*/ 60 h 186"/>
                <a:gd name="T74" fmla="*/ 202 w 202"/>
                <a:gd name="T75" fmla="*/ 78 h 186"/>
                <a:gd name="T76" fmla="*/ 198 w 202"/>
                <a:gd name="T77" fmla="*/ 94 h 186"/>
                <a:gd name="T78" fmla="*/ 190 w 202"/>
                <a:gd name="T79" fmla="*/ 110 h 186"/>
                <a:gd name="T80" fmla="*/ 180 w 202"/>
                <a:gd name="T81" fmla="*/ 126 h 186"/>
                <a:gd name="T82" fmla="*/ 166 w 202"/>
                <a:gd name="T83" fmla="*/ 142 h 186"/>
                <a:gd name="T84" fmla="*/ 150 w 202"/>
                <a:gd name="T85" fmla="*/ 154 h 186"/>
                <a:gd name="T86" fmla="*/ 150 w 202"/>
                <a:gd name="T87" fmla="*/ 15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2" h="186">
                  <a:moveTo>
                    <a:pt x="150" y="154"/>
                  </a:moveTo>
                  <a:lnTo>
                    <a:pt x="150" y="154"/>
                  </a:lnTo>
                  <a:lnTo>
                    <a:pt x="134" y="166"/>
                  </a:lnTo>
                  <a:lnTo>
                    <a:pt x="116" y="176"/>
                  </a:lnTo>
                  <a:lnTo>
                    <a:pt x="100" y="184"/>
                  </a:lnTo>
                  <a:lnTo>
                    <a:pt x="84" y="186"/>
                  </a:lnTo>
                  <a:lnTo>
                    <a:pt x="76" y="186"/>
                  </a:lnTo>
                  <a:lnTo>
                    <a:pt x="68" y="186"/>
                  </a:lnTo>
                  <a:lnTo>
                    <a:pt x="60" y="184"/>
                  </a:lnTo>
                  <a:lnTo>
                    <a:pt x="52" y="180"/>
                  </a:lnTo>
                  <a:lnTo>
                    <a:pt x="44" y="174"/>
                  </a:lnTo>
                  <a:lnTo>
                    <a:pt x="36" y="166"/>
                  </a:lnTo>
                  <a:lnTo>
                    <a:pt x="20" y="144"/>
                  </a:lnTo>
                  <a:lnTo>
                    <a:pt x="20" y="144"/>
                  </a:lnTo>
                  <a:lnTo>
                    <a:pt x="6" y="122"/>
                  </a:lnTo>
                  <a:lnTo>
                    <a:pt x="2" y="112"/>
                  </a:lnTo>
                  <a:lnTo>
                    <a:pt x="0" y="102"/>
                  </a:lnTo>
                  <a:lnTo>
                    <a:pt x="0" y="92"/>
                  </a:lnTo>
                  <a:lnTo>
                    <a:pt x="0" y="84"/>
                  </a:lnTo>
                  <a:lnTo>
                    <a:pt x="2" y="76"/>
                  </a:lnTo>
                  <a:lnTo>
                    <a:pt x="6" y="70"/>
                  </a:lnTo>
                  <a:lnTo>
                    <a:pt x="14" y="56"/>
                  </a:lnTo>
                  <a:lnTo>
                    <a:pt x="28" y="44"/>
                  </a:lnTo>
                  <a:lnTo>
                    <a:pt x="42" y="32"/>
                  </a:lnTo>
                  <a:lnTo>
                    <a:pt x="60" y="20"/>
                  </a:lnTo>
                  <a:lnTo>
                    <a:pt x="60" y="20"/>
                  </a:lnTo>
                  <a:lnTo>
                    <a:pt x="78" y="10"/>
                  </a:lnTo>
                  <a:lnTo>
                    <a:pt x="96" y="4"/>
                  </a:lnTo>
                  <a:lnTo>
                    <a:pt x="116" y="0"/>
                  </a:lnTo>
                  <a:lnTo>
                    <a:pt x="134" y="0"/>
                  </a:lnTo>
                  <a:lnTo>
                    <a:pt x="150" y="2"/>
                  </a:lnTo>
                  <a:lnTo>
                    <a:pt x="166" y="8"/>
                  </a:lnTo>
                  <a:lnTo>
                    <a:pt x="180" y="18"/>
                  </a:lnTo>
                  <a:lnTo>
                    <a:pt x="190" y="30"/>
                  </a:lnTo>
                  <a:lnTo>
                    <a:pt x="190" y="30"/>
                  </a:lnTo>
                  <a:lnTo>
                    <a:pt x="198" y="44"/>
                  </a:lnTo>
                  <a:lnTo>
                    <a:pt x="202" y="60"/>
                  </a:lnTo>
                  <a:lnTo>
                    <a:pt x="202" y="78"/>
                  </a:lnTo>
                  <a:lnTo>
                    <a:pt x="198" y="94"/>
                  </a:lnTo>
                  <a:lnTo>
                    <a:pt x="190" y="110"/>
                  </a:lnTo>
                  <a:lnTo>
                    <a:pt x="180" y="126"/>
                  </a:lnTo>
                  <a:lnTo>
                    <a:pt x="166" y="142"/>
                  </a:lnTo>
                  <a:lnTo>
                    <a:pt x="150" y="154"/>
                  </a:lnTo>
                  <a:lnTo>
                    <a:pt x="150"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2" name="Freeform 18"/>
            <p:cNvSpPr/>
            <p:nvPr/>
          </p:nvSpPr>
          <p:spPr bwMode="auto">
            <a:xfrm>
              <a:off x="-2595563" y="998538"/>
              <a:ext cx="266700" cy="276225"/>
            </a:xfrm>
            <a:custGeom>
              <a:avLst/>
              <a:gdLst>
                <a:gd name="T0" fmla="*/ 144 w 168"/>
                <a:gd name="T1" fmla="*/ 128 h 174"/>
                <a:gd name="T2" fmla="*/ 144 w 168"/>
                <a:gd name="T3" fmla="*/ 128 h 174"/>
                <a:gd name="T4" fmla="*/ 120 w 168"/>
                <a:gd name="T5" fmla="*/ 154 h 174"/>
                <a:gd name="T6" fmla="*/ 108 w 168"/>
                <a:gd name="T7" fmla="*/ 164 h 174"/>
                <a:gd name="T8" fmla="*/ 96 w 168"/>
                <a:gd name="T9" fmla="*/ 172 h 174"/>
                <a:gd name="T10" fmla="*/ 82 w 168"/>
                <a:gd name="T11" fmla="*/ 174 h 174"/>
                <a:gd name="T12" fmla="*/ 76 w 168"/>
                <a:gd name="T13" fmla="*/ 174 h 174"/>
                <a:gd name="T14" fmla="*/ 68 w 168"/>
                <a:gd name="T15" fmla="*/ 174 h 174"/>
                <a:gd name="T16" fmla="*/ 50 w 168"/>
                <a:gd name="T17" fmla="*/ 166 h 174"/>
                <a:gd name="T18" fmla="*/ 32 w 168"/>
                <a:gd name="T19" fmla="*/ 152 h 174"/>
                <a:gd name="T20" fmla="*/ 32 w 168"/>
                <a:gd name="T21" fmla="*/ 152 h 174"/>
                <a:gd name="T22" fmla="*/ 14 w 168"/>
                <a:gd name="T23" fmla="*/ 136 h 174"/>
                <a:gd name="T24" fmla="*/ 4 w 168"/>
                <a:gd name="T25" fmla="*/ 120 h 174"/>
                <a:gd name="T26" fmla="*/ 2 w 168"/>
                <a:gd name="T27" fmla="*/ 114 h 174"/>
                <a:gd name="T28" fmla="*/ 0 w 168"/>
                <a:gd name="T29" fmla="*/ 106 h 174"/>
                <a:gd name="T30" fmla="*/ 0 w 168"/>
                <a:gd name="T31" fmla="*/ 92 h 174"/>
                <a:gd name="T32" fmla="*/ 6 w 168"/>
                <a:gd name="T33" fmla="*/ 78 h 174"/>
                <a:gd name="T34" fmla="*/ 14 w 168"/>
                <a:gd name="T35" fmla="*/ 66 h 174"/>
                <a:gd name="T36" fmla="*/ 34 w 168"/>
                <a:gd name="T37" fmla="*/ 38 h 174"/>
                <a:gd name="T38" fmla="*/ 34 w 168"/>
                <a:gd name="T39" fmla="*/ 38 h 174"/>
                <a:gd name="T40" fmla="*/ 48 w 168"/>
                <a:gd name="T41" fmla="*/ 24 h 174"/>
                <a:gd name="T42" fmla="*/ 62 w 168"/>
                <a:gd name="T43" fmla="*/ 14 h 174"/>
                <a:gd name="T44" fmla="*/ 76 w 168"/>
                <a:gd name="T45" fmla="*/ 6 h 174"/>
                <a:gd name="T46" fmla="*/ 92 w 168"/>
                <a:gd name="T47" fmla="*/ 2 h 174"/>
                <a:gd name="T48" fmla="*/ 106 w 168"/>
                <a:gd name="T49" fmla="*/ 0 h 174"/>
                <a:gd name="T50" fmla="*/ 122 w 168"/>
                <a:gd name="T51" fmla="*/ 2 h 174"/>
                <a:gd name="T52" fmla="*/ 134 w 168"/>
                <a:gd name="T53" fmla="*/ 6 h 174"/>
                <a:gd name="T54" fmla="*/ 146 w 168"/>
                <a:gd name="T55" fmla="*/ 14 h 174"/>
                <a:gd name="T56" fmla="*/ 146 w 168"/>
                <a:gd name="T57" fmla="*/ 14 h 174"/>
                <a:gd name="T58" fmla="*/ 156 w 168"/>
                <a:gd name="T59" fmla="*/ 24 h 174"/>
                <a:gd name="T60" fmla="*/ 164 w 168"/>
                <a:gd name="T61" fmla="*/ 36 h 174"/>
                <a:gd name="T62" fmla="*/ 168 w 168"/>
                <a:gd name="T63" fmla="*/ 50 h 174"/>
                <a:gd name="T64" fmla="*/ 168 w 168"/>
                <a:gd name="T65" fmla="*/ 66 h 174"/>
                <a:gd name="T66" fmla="*/ 166 w 168"/>
                <a:gd name="T67" fmla="*/ 82 h 174"/>
                <a:gd name="T68" fmla="*/ 162 w 168"/>
                <a:gd name="T69" fmla="*/ 98 h 174"/>
                <a:gd name="T70" fmla="*/ 154 w 168"/>
                <a:gd name="T71" fmla="*/ 114 h 174"/>
                <a:gd name="T72" fmla="*/ 144 w 168"/>
                <a:gd name="T73" fmla="*/ 128 h 174"/>
                <a:gd name="T74" fmla="*/ 144 w 168"/>
                <a:gd name="T75" fmla="*/ 12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74">
                  <a:moveTo>
                    <a:pt x="144" y="128"/>
                  </a:moveTo>
                  <a:lnTo>
                    <a:pt x="144" y="128"/>
                  </a:lnTo>
                  <a:lnTo>
                    <a:pt x="120" y="154"/>
                  </a:lnTo>
                  <a:lnTo>
                    <a:pt x="108" y="164"/>
                  </a:lnTo>
                  <a:lnTo>
                    <a:pt x="96" y="172"/>
                  </a:lnTo>
                  <a:lnTo>
                    <a:pt x="82" y="174"/>
                  </a:lnTo>
                  <a:lnTo>
                    <a:pt x="76" y="174"/>
                  </a:lnTo>
                  <a:lnTo>
                    <a:pt x="68" y="174"/>
                  </a:lnTo>
                  <a:lnTo>
                    <a:pt x="50" y="166"/>
                  </a:lnTo>
                  <a:lnTo>
                    <a:pt x="32" y="152"/>
                  </a:lnTo>
                  <a:lnTo>
                    <a:pt x="32" y="152"/>
                  </a:lnTo>
                  <a:lnTo>
                    <a:pt x="14" y="136"/>
                  </a:lnTo>
                  <a:lnTo>
                    <a:pt x="4" y="120"/>
                  </a:lnTo>
                  <a:lnTo>
                    <a:pt x="2" y="114"/>
                  </a:lnTo>
                  <a:lnTo>
                    <a:pt x="0" y="106"/>
                  </a:lnTo>
                  <a:lnTo>
                    <a:pt x="0" y="92"/>
                  </a:lnTo>
                  <a:lnTo>
                    <a:pt x="6" y="78"/>
                  </a:lnTo>
                  <a:lnTo>
                    <a:pt x="14" y="66"/>
                  </a:lnTo>
                  <a:lnTo>
                    <a:pt x="34" y="38"/>
                  </a:lnTo>
                  <a:lnTo>
                    <a:pt x="34" y="38"/>
                  </a:lnTo>
                  <a:lnTo>
                    <a:pt x="48" y="24"/>
                  </a:lnTo>
                  <a:lnTo>
                    <a:pt x="62" y="14"/>
                  </a:lnTo>
                  <a:lnTo>
                    <a:pt x="76" y="6"/>
                  </a:lnTo>
                  <a:lnTo>
                    <a:pt x="92" y="2"/>
                  </a:lnTo>
                  <a:lnTo>
                    <a:pt x="106" y="0"/>
                  </a:lnTo>
                  <a:lnTo>
                    <a:pt x="122" y="2"/>
                  </a:lnTo>
                  <a:lnTo>
                    <a:pt x="134" y="6"/>
                  </a:lnTo>
                  <a:lnTo>
                    <a:pt x="146" y="14"/>
                  </a:lnTo>
                  <a:lnTo>
                    <a:pt x="146" y="14"/>
                  </a:lnTo>
                  <a:lnTo>
                    <a:pt x="156" y="24"/>
                  </a:lnTo>
                  <a:lnTo>
                    <a:pt x="164" y="36"/>
                  </a:lnTo>
                  <a:lnTo>
                    <a:pt x="168" y="50"/>
                  </a:lnTo>
                  <a:lnTo>
                    <a:pt x="168" y="66"/>
                  </a:lnTo>
                  <a:lnTo>
                    <a:pt x="166" y="82"/>
                  </a:lnTo>
                  <a:lnTo>
                    <a:pt x="162" y="98"/>
                  </a:lnTo>
                  <a:lnTo>
                    <a:pt x="154" y="114"/>
                  </a:lnTo>
                  <a:lnTo>
                    <a:pt x="144" y="128"/>
                  </a:lnTo>
                  <a:lnTo>
                    <a:pt x="14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3" name="Freeform 19"/>
            <p:cNvSpPr/>
            <p:nvPr/>
          </p:nvSpPr>
          <p:spPr bwMode="auto">
            <a:xfrm>
              <a:off x="-1785938" y="5138738"/>
              <a:ext cx="396875" cy="266700"/>
            </a:xfrm>
            <a:custGeom>
              <a:avLst/>
              <a:gdLst>
                <a:gd name="T0" fmla="*/ 172 w 250"/>
                <a:gd name="T1" fmla="*/ 166 h 168"/>
                <a:gd name="T2" fmla="*/ 172 w 250"/>
                <a:gd name="T3" fmla="*/ 166 h 168"/>
                <a:gd name="T4" fmla="*/ 192 w 250"/>
                <a:gd name="T5" fmla="*/ 168 h 168"/>
                <a:gd name="T6" fmla="*/ 208 w 250"/>
                <a:gd name="T7" fmla="*/ 168 h 168"/>
                <a:gd name="T8" fmla="*/ 222 w 250"/>
                <a:gd name="T9" fmla="*/ 164 h 168"/>
                <a:gd name="T10" fmla="*/ 234 w 250"/>
                <a:gd name="T11" fmla="*/ 158 h 168"/>
                <a:gd name="T12" fmla="*/ 242 w 250"/>
                <a:gd name="T13" fmla="*/ 152 h 168"/>
                <a:gd name="T14" fmla="*/ 248 w 250"/>
                <a:gd name="T15" fmla="*/ 142 h 168"/>
                <a:gd name="T16" fmla="*/ 250 w 250"/>
                <a:gd name="T17" fmla="*/ 134 h 168"/>
                <a:gd name="T18" fmla="*/ 250 w 250"/>
                <a:gd name="T19" fmla="*/ 126 h 168"/>
                <a:gd name="T20" fmla="*/ 250 w 250"/>
                <a:gd name="T21" fmla="*/ 126 h 168"/>
                <a:gd name="T22" fmla="*/ 248 w 250"/>
                <a:gd name="T23" fmla="*/ 118 h 168"/>
                <a:gd name="T24" fmla="*/ 242 w 250"/>
                <a:gd name="T25" fmla="*/ 108 h 168"/>
                <a:gd name="T26" fmla="*/ 228 w 250"/>
                <a:gd name="T27" fmla="*/ 88 h 168"/>
                <a:gd name="T28" fmla="*/ 206 w 250"/>
                <a:gd name="T29" fmla="*/ 68 h 168"/>
                <a:gd name="T30" fmla="*/ 178 w 250"/>
                <a:gd name="T31" fmla="*/ 48 h 168"/>
                <a:gd name="T32" fmla="*/ 150 w 250"/>
                <a:gd name="T33" fmla="*/ 30 h 168"/>
                <a:gd name="T34" fmla="*/ 118 w 250"/>
                <a:gd name="T35" fmla="*/ 14 h 168"/>
                <a:gd name="T36" fmla="*/ 102 w 250"/>
                <a:gd name="T37" fmla="*/ 8 h 168"/>
                <a:gd name="T38" fmla="*/ 86 w 250"/>
                <a:gd name="T39" fmla="*/ 4 h 168"/>
                <a:gd name="T40" fmla="*/ 72 w 250"/>
                <a:gd name="T41" fmla="*/ 0 h 168"/>
                <a:gd name="T42" fmla="*/ 56 w 250"/>
                <a:gd name="T43" fmla="*/ 0 h 168"/>
                <a:gd name="T44" fmla="*/ 56 w 250"/>
                <a:gd name="T45" fmla="*/ 0 h 168"/>
                <a:gd name="T46" fmla="*/ 36 w 250"/>
                <a:gd name="T47" fmla="*/ 2 h 168"/>
                <a:gd name="T48" fmla="*/ 20 w 250"/>
                <a:gd name="T49" fmla="*/ 6 h 168"/>
                <a:gd name="T50" fmla="*/ 14 w 250"/>
                <a:gd name="T51" fmla="*/ 10 h 168"/>
                <a:gd name="T52" fmla="*/ 10 w 250"/>
                <a:gd name="T53" fmla="*/ 14 h 168"/>
                <a:gd name="T54" fmla="*/ 2 w 250"/>
                <a:gd name="T55" fmla="*/ 26 h 168"/>
                <a:gd name="T56" fmla="*/ 0 w 250"/>
                <a:gd name="T57" fmla="*/ 38 h 168"/>
                <a:gd name="T58" fmla="*/ 0 w 250"/>
                <a:gd name="T59" fmla="*/ 50 h 168"/>
                <a:gd name="T60" fmla="*/ 4 w 250"/>
                <a:gd name="T61" fmla="*/ 64 h 168"/>
                <a:gd name="T62" fmla="*/ 10 w 250"/>
                <a:gd name="T63" fmla="*/ 78 h 168"/>
                <a:gd name="T64" fmla="*/ 10 w 250"/>
                <a:gd name="T65" fmla="*/ 78 h 168"/>
                <a:gd name="T66" fmla="*/ 18 w 250"/>
                <a:gd name="T67" fmla="*/ 88 h 168"/>
                <a:gd name="T68" fmla="*/ 30 w 250"/>
                <a:gd name="T69" fmla="*/ 100 h 168"/>
                <a:gd name="T70" fmla="*/ 46 w 250"/>
                <a:gd name="T71" fmla="*/ 114 h 168"/>
                <a:gd name="T72" fmla="*/ 68 w 250"/>
                <a:gd name="T73" fmla="*/ 126 h 168"/>
                <a:gd name="T74" fmla="*/ 92 w 250"/>
                <a:gd name="T75" fmla="*/ 138 h 168"/>
                <a:gd name="T76" fmla="*/ 116 w 250"/>
                <a:gd name="T77" fmla="*/ 150 h 168"/>
                <a:gd name="T78" fmla="*/ 144 w 250"/>
                <a:gd name="T79" fmla="*/ 160 h 168"/>
                <a:gd name="T80" fmla="*/ 172 w 250"/>
                <a:gd name="T81" fmla="*/ 166 h 168"/>
                <a:gd name="T82" fmla="*/ 172 w 250"/>
                <a:gd name="T83" fmla="*/ 16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0" h="168">
                  <a:moveTo>
                    <a:pt x="172" y="166"/>
                  </a:moveTo>
                  <a:lnTo>
                    <a:pt x="172" y="166"/>
                  </a:lnTo>
                  <a:lnTo>
                    <a:pt x="192" y="168"/>
                  </a:lnTo>
                  <a:lnTo>
                    <a:pt x="208" y="168"/>
                  </a:lnTo>
                  <a:lnTo>
                    <a:pt x="222" y="164"/>
                  </a:lnTo>
                  <a:lnTo>
                    <a:pt x="234" y="158"/>
                  </a:lnTo>
                  <a:lnTo>
                    <a:pt x="242" y="152"/>
                  </a:lnTo>
                  <a:lnTo>
                    <a:pt x="248" y="142"/>
                  </a:lnTo>
                  <a:lnTo>
                    <a:pt x="250" y="134"/>
                  </a:lnTo>
                  <a:lnTo>
                    <a:pt x="250" y="126"/>
                  </a:lnTo>
                  <a:lnTo>
                    <a:pt x="250" y="126"/>
                  </a:lnTo>
                  <a:lnTo>
                    <a:pt x="248" y="118"/>
                  </a:lnTo>
                  <a:lnTo>
                    <a:pt x="242" y="108"/>
                  </a:lnTo>
                  <a:lnTo>
                    <a:pt x="228" y="88"/>
                  </a:lnTo>
                  <a:lnTo>
                    <a:pt x="206" y="68"/>
                  </a:lnTo>
                  <a:lnTo>
                    <a:pt x="178" y="48"/>
                  </a:lnTo>
                  <a:lnTo>
                    <a:pt x="150" y="30"/>
                  </a:lnTo>
                  <a:lnTo>
                    <a:pt x="118" y="14"/>
                  </a:lnTo>
                  <a:lnTo>
                    <a:pt x="102" y="8"/>
                  </a:lnTo>
                  <a:lnTo>
                    <a:pt x="86" y="4"/>
                  </a:lnTo>
                  <a:lnTo>
                    <a:pt x="72" y="0"/>
                  </a:lnTo>
                  <a:lnTo>
                    <a:pt x="56" y="0"/>
                  </a:lnTo>
                  <a:lnTo>
                    <a:pt x="56" y="0"/>
                  </a:lnTo>
                  <a:lnTo>
                    <a:pt x="36" y="2"/>
                  </a:lnTo>
                  <a:lnTo>
                    <a:pt x="20" y="6"/>
                  </a:lnTo>
                  <a:lnTo>
                    <a:pt x="14" y="10"/>
                  </a:lnTo>
                  <a:lnTo>
                    <a:pt x="10" y="14"/>
                  </a:lnTo>
                  <a:lnTo>
                    <a:pt x="2" y="26"/>
                  </a:lnTo>
                  <a:lnTo>
                    <a:pt x="0" y="38"/>
                  </a:lnTo>
                  <a:lnTo>
                    <a:pt x="0" y="50"/>
                  </a:lnTo>
                  <a:lnTo>
                    <a:pt x="4" y="64"/>
                  </a:lnTo>
                  <a:lnTo>
                    <a:pt x="10" y="78"/>
                  </a:lnTo>
                  <a:lnTo>
                    <a:pt x="10" y="78"/>
                  </a:lnTo>
                  <a:lnTo>
                    <a:pt x="18" y="88"/>
                  </a:lnTo>
                  <a:lnTo>
                    <a:pt x="30" y="100"/>
                  </a:lnTo>
                  <a:lnTo>
                    <a:pt x="46" y="114"/>
                  </a:lnTo>
                  <a:lnTo>
                    <a:pt x="68" y="126"/>
                  </a:lnTo>
                  <a:lnTo>
                    <a:pt x="92" y="138"/>
                  </a:lnTo>
                  <a:lnTo>
                    <a:pt x="116" y="150"/>
                  </a:lnTo>
                  <a:lnTo>
                    <a:pt x="144" y="160"/>
                  </a:lnTo>
                  <a:lnTo>
                    <a:pt x="172" y="166"/>
                  </a:lnTo>
                  <a:lnTo>
                    <a:pt x="172"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14" name="组合 13"/>
          <p:cNvGrpSpPr/>
          <p:nvPr/>
        </p:nvGrpSpPr>
        <p:grpSpPr>
          <a:xfrm rot="2367308">
            <a:off x="5203575" y="2778344"/>
            <a:ext cx="1667833" cy="1119778"/>
            <a:chOff x="-5347951" y="-2574925"/>
            <a:chExt cx="7159626" cy="4806950"/>
          </a:xfrm>
        </p:grpSpPr>
        <p:sp>
          <p:nvSpPr>
            <p:cNvPr id="15" name="Freeform 23"/>
            <p:cNvSpPr/>
            <p:nvPr/>
          </p:nvSpPr>
          <p:spPr bwMode="auto">
            <a:xfrm>
              <a:off x="-5347951"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6"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17" name="组合 16"/>
          <p:cNvGrpSpPr/>
          <p:nvPr/>
        </p:nvGrpSpPr>
        <p:grpSpPr>
          <a:xfrm rot="19504850" flipH="1">
            <a:off x="2176168" y="3051947"/>
            <a:ext cx="1667833" cy="1119778"/>
            <a:chOff x="-5319713" y="-2574925"/>
            <a:chExt cx="7159626" cy="4806950"/>
          </a:xfrm>
        </p:grpSpPr>
        <p:sp>
          <p:nvSpPr>
            <p:cNvPr id="18" name="Freeform 23"/>
            <p:cNvSpPr/>
            <p:nvPr/>
          </p:nvSpPr>
          <p:spPr bwMode="auto">
            <a:xfrm>
              <a:off x="-5319713"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19" name="Freeform 24"/>
            <p:cNvSpPr/>
            <p:nvPr/>
          </p:nvSpPr>
          <p:spPr bwMode="auto">
            <a:xfrm>
              <a:off x="-5223541" y="-2096067"/>
              <a:ext cx="5737225"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20" name="组合 19"/>
          <p:cNvGrpSpPr/>
          <p:nvPr/>
        </p:nvGrpSpPr>
        <p:grpSpPr>
          <a:xfrm rot="1472195" flipH="1">
            <a:off x="2621890" y="1624575"/>
            <a:ext cx="1667833" cy="1119778"/>
            <a:chOff x="-5357127" y="-2560963"/>
            <a:chExt cx="7159626" cy="4806950"/>
          </a:xfrm>
        </p:grpSpPr>
        <p:sp>
          <p:nvSpPr>
            <p:cNvPr id="21" name="Freeform 23"/>
            <p:cNvSpPr/>
            <p:nvPr/>
          </p:nvSpPr>
          <p:spPr bwMode="auto">
            <a:xfrm>
              <a:off x="-5357127" y="-2560963"/>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2"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23" name="组合 22"/>
          <p:cNvGrpSpPr/>
          <p:nvPr/>
        </p:nvGrpSpPr>
        <p:grpSpPr>
          <a:xfrm rot="19851636">
            <a:off x="4359007" y="1473869"/>
            <a:ext cx="1667833" cy="1119778"/>
            <a:chOff x="-5358127" y="-2564011"/>
            <a:chExt cx="7159626" cy="4806950"/>
          </a:xfrm>
        </p:grpSpPr>
        <p:sp>
          <p:nvSpPr>
            <p:cNvPr id="24" name="Freeform 23"/>
            <p:cNvSpPr/>
            <p:nvPr/>
          </p:nvSpPr>
          <p:spPr bwMode="auto">
            <a:xfrm>
              <a:off x="-5358127" y="-2564011"/>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5"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cxnSp>
        <p:nvCxnSpPr>
          <p:cNvPr id="26" name="直接连接符 25"/>
          <p:cNvCxnSpPr/>
          <p:nvPr/>
        </p:nvCxnSpPr>
        <p:spPr>
          <a:xfrm>
            <a:off x="5648008" y="1851756"/>
            <a:ext cx="563448"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379665" y="3599027"/>
            <a:ext cx="0" cy="320452"/>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222368" y="1739402"/>
            <a:ext cx="2545789" cy="891540"/>
          </a:xfrm>
          <a:prstGeom prst="rect">
            <a:avLst/>
          </a:prstGeom>
        </p:spPr>
        <p:txBody>
          <a:bodyPr wrap="square">
            <a:spAutoFit/>
          </a:bodyPr>
          <a:lstStyle/>
          <a:p>
            <a:pPr algn="just">
              <a:lnSpc>
                <a:spcPct val="13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二是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扎实推进国家水网建设。持续做好南水北调东线后续工程规划论证，不断织密织牢流域省级水网体系，切实助力乡村振兴，全面提升流域水安全保障能力。</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648107" y="3876303"/>
            <a:ext cx="3120050" cy="891540"/>
          </a:xfrm>
          <a:prstGeom prst="rect">
            <a:avLst/>
          </a:prstGeom>
        </p:spPr>
        <p:txBody>
          <a:bodyPr wrap="square">
            <a:spAutoFit/>
          </a:bodyPr>
          <a:lstStyle/>
          <a:p>
            <a:pPr algn="just">
              <a:lnSpc>
                <a:spcPct val="13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四是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大力推进数字孪生流域建设。加快构建数字孪生海河，高标准建设满足实战化需求的数字孪生永定河，不断筑牢流域雨水情监测预报“三道防线”，持续提升预报、预警、预演、预案“四预”能力。</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79421" y="1739402"/>
            <a:ext cx="2122336" cy="1291590"/>
          </a:xfrm>
          <a:prstGeom prst="rect">
            <a:avLst/>
          </a:prstGeom>
        </p:spPr>
        <p:txBody>
          <a:bodyPr wrap="square">
            <a:spAutoFit/>
          </a:bodyPr>
          <a:lstStyle/>
          <a:p>
            <a:pPr algn="l">
              <a:lnSpc>
                <a:spcPct val="13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一是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系统构筑流域水旱灾害防御新格局。大力实施海河“23·7”流域性特大洪水灾后恢复重建，高标准完成流域防洪规划修编，加快推进重大水利工程建设，持续提升流域防灾减灾能力水平。</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79420" y="3876303"/>
            <a:ext cx="3120050" cy="891540"/>
          </a:xfrm>
          <a:prstGeom prst="rect">
            <a:avLst/>
          </a:prstGeom>
        </p:spPr>
        <p:txBody>
          <a:bodyPr wrap="square">
            <a:spAutoFit/>
          </a:bodyPr>
          <a:lstStyle/>
          <a:p>
            <a:pPr algn="l">
              <a:lnSpc>
                <a:spcPct val="130000"/>
              </a:lnSpc>
              <a:spcAft>
                <a:spcPts val="600"/>
              </a:spcAft>
            </a:pPr>
            <a:r>
              <a:rPr lang="zh-CN" altLang="en-US" sz="1000" b="1" dirty="0" smtClean="0">
                <a:solidFill>
                  <a:srgbClr val="C00000"/>
                </a:solidFill>
                <a:latin typeface="微软雅黑" panose="020B0503020204020204" pitchFamily="34" charset="-122"/>
                <a:ea typeface="微软雅黑" panose="020B0503020204020204" pitchFamily="34" charset="-122"/>
              </a:rPr>
              <a:t>三是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持续巩固拓展河湖生态复苏成果。大力实施母亲河复苏行动，统筹做好河湖生态补水和基本生态水量保障，有力推进地下水超采治理攻坚，推动建设幸福海河。</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2388759" y="1851756"/>
            <a:ext cx="354124" cy="0"/>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2419411" y="3759253"/>
            <a:ext cx="0" cy="184995"/>
          </a:xfrm>
          <a:prstGeom prst="line">
            <a:avLst/>
          </a:prstGeom>
          <a:ln w="12700">
            <a:solidFill>
              <a:srgbClr val="00A1DA"/>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2" presetClass="entr" presetSubtype="2"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300"/>
                                        <p:tgtEl>
                                          <p:spTgt spid="17"/>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300"/>
                                        <p:tgtEl>
                                          <p:spTgt spid="20"/>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300"/>
                                        <p:tgtEl>
                                          <p:spTgt spid="23"/>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300"/>
                                        <p:tgtEl>
                                          <p:spTgt spid="14"/>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300"/>
                                        <p:tgtEl>
                                          <p:spTgt spid="33"/>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300"/>
                                        <p:tgtEl>
                                          <p:spTgt spid="3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right)">
                                      <p:cBhvr>
                                        <p:cTn id="46" dur="300"/>
                                        <p:tgtEl>
                                          <p:spTgt spid="32"/>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300"/>
                                        <p:tgtEl>
                                          <p:spTgt spid="30"/>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300"/>
                                        <p:tgtEl>
                                          <p:spTgt spid="26"/>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300"/>
                                        <p:tgtEl>
                                          <p:spTgt spid="28"/>
                                        </p:tgtEl>
                                      </p:cBhvr>
                                    </p:animEffect>
                                  </p:childTnLst>
                                </p:cTn>
                              </p:par>
                            </p:childTnLst>
                          </p:cTn>
                        </p:par>
                        <p:par>
                          <p:cTn id="59" fill="hold">
                            <p:stCondLst>
                              <p:cond delay="5500"/>
                            </p:stCondLst>
                            <p:childTnLst>
                              <p:par>
                                <p:cTn id="60" presetID="22" presetClass="entr" presetSubtype="1"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300"/>
                                        <p:tgtEl>
                                          <p:spTgt spid="27"/>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3"/>
          <p:cNvSpPr txBox="1"/>
          <p:nvPr/>
        </p:nvSpPr>
        <p:spPr>
          <a:xfrm>
            <a:off x="8486258" y="4767263"/>
            <a:ext cx="372375" cy="273844"/>
          </a:xfrm>
          <a:prstGeom prst="rect">
            <a:avLst/>
          </a:prstGeom>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E690060-2D5D-4A4C-B89A-20B93C79B9E9}" type="slidenum">
              <a:rPr lang="zh-CN" altLang="en-US" smtClean="0">
                <a:solidFill>
                  <a:schemeClr val="tx1">
                    <a:lumMod val="85000"/>
                    <a:lumOff val="15000"/>
                  </a:schemeClr>
                </a:solidFill>
              </a:rPr>
            </a:fld>
            <a:endParaRPr lang="zh-CN" altLang="en-US" dirty="0">
              <a:solidFill>
                <a:schemeClr val="tx1">
                  <a:lumMod val="85000"/>
                  <a:lumOff val="15000"/>
                </a:schemeClr>
              </a:solidFill>
            </a:endParaRPr>
          </a:p>
        </p:txBody>
      </p:sp>
      <p:grpSp>
        <p:nvGrpSpPr>
          <p:cNvPr id="40" name="组合 39"/>
          <p:cNvGrpSpPr/>
          <p:nvPr/>
        </p:nvGrpSpPr>
        <p:grpSpPr>
          <a:xfrm>
            <a:off x="2762628" y="958765"/>
            <a:ext cx="1564344" cy="2662442"/>
            <a:chOff x="2815229" y="959525"/>
            <a:chExt cx="1564344" cy="2662442"/>
          </a:xfrm>
        </p:grpSpPr>
        <p:grpSp>
          <p:nvGrpSpPr>
            <p:cNvPr id="41" name="组合 40"/>
            <p:cNvGrpSpPr/>
            <p:nvPr/>
          </p:nvGrpSpPr>
          <p:grpSpPr>
            <a:xfrm>
              <a:off x="3130381" y="959525"/>
              <a:ext cx="1249192" cy="2662442"/>
              <a:chOff x="3130381" y="959525"/>
              <a:chExt cx="1249192" cy="2662442"/>
            </a:xfrm>
          </p:grpSpPr>
          <p:sp>
            <p:nvSpPr>
              <p:cNvPr id="43" name="Freeform 5"/>
              <p:cNvSpPr/>
              <p:nvPr/>
            </p:nvSpPr>
            <p:spPr bwMode="auto">
              <a:xfrm rot="3072469" flipH="1">
                <a:off x="2423756" y="1666150"/>
                <a:ext cx="2662442" cy="1249192"/>
              </a:xfrm>
              <a:custGeom>
                <a:avLst/>
                <a:gdLst>
                  <a:gd name="T0" fmla="*/ 18 w 4544"/>
                  <a:gd name="T1" fmla="*/ 1944 h 2132"/>
                  <a:gd name="T2" fmla="*/ 156 w 4544"/>
                  <a:gd name="T3" fmla="*/ 1878 h 2132"/>
                  <a:gd name="T4" fmla="*/ 324 w 4544"/>
                  <a:gd name="T5" fmla="*/ 1776 h 2132"/>
                  <a:gd name="T6" fmla="*/ 526 w 4544"/>
                  <a:gd name="T7" fmla="*/ 1624 h 2132"/>
                  <a:gd name="T8" fmla="*/ 708 w 4544"/>
                  <a:gd name="T9" fmla="*/ 1454 h 2132"/>
                  <a:gd name="T10" fmla="*/ 818 w 4544"/>
                  <a:gd name="T11" fmla="*/ 1330 h 2132"/>
                  <a:gd name="T12" fmla="*/ 968 w 4544"/>
                  <a:gd name="T13" fmla="*/ 1156 h 2132"/>
                  <a:gd name="T14" fmla="*/ 1212 w 4544"/>
                  <a:gd name="T15" fmla="*/ 892 h 2132"/>
                  <a:gd name="T16" fmla="*/ 1478 w 4544"/>
                  <a:gd name="T17" fmla="*/ 640 h 2132"/>
                  <a:gd name="T18" fmla="*/ 1768 w 4544"/>
                  <a:gd name="T19" fmla="*/ 412 h 2132"/>
                  <a:gd name="T20" fmla="*/ 1922 w 4544"/>
                  <a:gd name="T21" fmla="*/ 310 h 2132"/>
                  <a:gd name="T22" fmla="*/ 2082 w 4544"/>
                  <a:gd name="T23" fmla="*/ 218 h 2132"/>
                  <a:gd name="T24" fmla="*/ 2248 w 4544"/>
                  <a:gd name="T25" fmla="*/ 138 h 2132"/>
                  <a:gd name="T26" fmla="*/ 2356 w 4544"/>
                  <a:gd name="T27" fmla="*/ 96 h 2132"/>
                  <a:gd name="T28" fmla="*/ 2514 w 4544"/>
                  <a:gd name="T29" fmla="*/ 48 h 2132"/>
                  <a:gd name="T30" fmla="*/ 2678 w 4544"/>
                  <a:gd name="T31" fmla="*/ 16 h 2132"/>
                  <a:gd name="T32" fmla="*/ 2844 w 4544"/>
                  <a:gd name="T33" fmla="*/ 2 h 2132"/>
                  <a:gd name="T34" fmla="*/ 3010 w 4544"/>
                  <a:gd name="T35" fmla="*/ 2 h 2132"/>
                  <a:gd name="T36" fmla="*/ 3174 w 4544"/>
                  <a:gd name="T37" fmla="*/ 20 h 2132"/>
                  <a:gd name="T38" fmla="*/ 3336 w 4544"/>
                  <a:gd name="T39" fmla="*/ 52 h 2132"/>
                  <a:gd name="T40" fmla="*/ 3494 w 4544"/>
                  <a:gd name="T41" fmla="*/ 100 h 2132"/>
                  <a:gd name="T42" fmla="*/ 3642 w 4544"/>
                  <a:gd name="T43" fmla="*/ 164 h 2132"/>
                  <a:gd name="T44" fmla="*/ 3784 w 4544"/>
                  <a:gd name="T45" fmla="*/ 244 h 2132"/>
                  <a:gd name="T46" fmla="*/ 3912 w 4544"/>
                  <a:gd name="T47" fmla="*/ 338 h 2132"/>
                  <a:gd name="T48" fmla="*/ 3988 w 4544"/>
                  <a:gd name="T49" fmla="*/ 404 h 2132"/>
                  <a:gd name="T50" fmla="*/ 4152 w 4544"/>
                  <a:gd name="T51" fmla="*/ 580 h 2132"/>
                  <a:gd name="T52" fmla="*/ 4312 w 4544"/>
                  <a:gd name="T53" fmla="*/ 792 h 2132"/>
                  <a:gd name="T54" fmla="*/ 4430 w 4544"/>
                  <a:gd name="T55" fmla="*/ 982 h 2132"/>
                  <a:gd name="T56" fmla="*/ 4534 w 4544"/>
                  <a:gd name="T57" fmla="*/ 1188 h 2132"/>
                  <a:gd name="T58" fmla="*/ 4512 w 4544"/>
                  <a:gd name="T59" fmla="*/ 1208 h 2132"/>
                  <a:gd name="T60" fmla="*/ 4358 w 4544"/>
                  <a:gd name="T61" fmla="*/ 1206 h 2132"/>
                  <a:gd name="T62" fmla="*/ 4100 w 4544"/>
                  <a:gd name="T63" fmla="*/ 1234 h 2132"/>
                  <a:gd name="T64" fmla="*/ 3938 w 4544"/>
                  <a:gd name="T65" fmla="*/ 1266 h 2132"/>
                  <a:gd name="T66" fmla="*/ 3760 w 4544"/>
                  <a:gd name="T67" fmla="*/ 1314 h 2132"/>
                  <a:gd name="T68" fmla="*/ 3568 w 4544"/>
                  <a:gd name="T69" fmla="*/ 1384 h 2132"/>
                  <a:gd name="T70" fmla="*/ 3366 w 4544"/>
                  <a:gd name="T71" fmla="*/ 1478 h 2132"/>
                  <a:gd name="T72" fmla="*/ 3156 w 4544"/>
                  <a:gd name="T73" fmla="*/ 1598 h 2132"/>
                  <a:gd name="T74" fmla="*/ 3016 w 4544"/>
                  <a:gd name="T75" fmla="*/ 1692 h 2132"/>
                  <a:gd name="T76" fmla="*/ 2814 w 4544"/>
                  <a:gd name="T77" fmla="*/ 1818 h 2132"/>
                  <a:gd name="T78" fmla="*/ 2628 w 4544"/>
                  <a:gd name="T79" fmla="*/ 1918 h 2132"/>
                  <a:gd name="T80" fmla="*/ 2454 w 4544"/>
                  <a:gd name="T81" fmla="*/ 1998 h 2132"/>
                  <a:gd name="T82" fmla="*/ 2290 w 4544"/>
                  <a:gd name="T83" fmla="*/ 2058 h 2132"/>
                  <a:gd name="T84" fmla="*/ 2136 w 4544"/>
                  <a:gd name="T85" fmla="*/ 2098 h 2132"/>
                  <a:gd name="T86" fmla="*/ 1986 w 4544"/>
                  <a:gd name="T87" fmla="*/ 2122 h 2132"/>
                  <a:gd name="T88" fmla="*/ 1840 w 4544"/>
                  <a:gd name="T89" fmla="*/ 2132 h 2132"/>
                  <a:gd name="T90" fmla="*/ 1696 w 4544"/>
                  <a:gd name="T91" fmla="*/ 2130 h 2132"/>
                  <a:gd name="T92" fmla="*/ 1454 w 4544"/>
                  <a:gd name="T93" fmla="*/ 2100 h 2132"/>
                  <a:gd name="T94" fmla="*/ 1260 w 4544"/>
                  <a:gd name="T95" fmla="*/ 2062 h 2132"/>
                  <a:gd name="T96" fmla="*/ 862 w 4544"/>
                  <a:gd name="T97" fmla="*/ 1968 h 2132"/>
                  <a:gd name="T98" fmla="*/ 644 w 4544"/>
                  <a:gd name="T99" fmla="*/ 1930 h 2132"/>
                  <a:gd name="T100" fmla="*/ 406 w 4544"/>
                  <a:gd name="T101" fmla="*/ 1916 h 2132"/>
                  <a:gd name="T102" fmla="*/ 114 w 4544"/>
                  <a:gd name="T103" fmla="*/ 193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4" h="2132">
                    <a:moveTo>
                      <a:pt x="0" y="1950"/>
                    </a:moveTo>
                    <a:lnTo>
                      <a:pt x="0" y="1950"/>
                    </a:lnTo>
                    <a:lnTo>
                      <a:pt x="18" y="1944"/>
                    </a:lnTo>
                    <a:lnTo>
                      <a:pt x="72" y="1920"/>
                    </a:lnTo>
                    <a:lnTo>
                      <a:pt x="112" y="1900"/>
                    </a:lnTo>
                    <a:lnTo>
                      <a:pt x="156" y="1878"/>
                    </a:lnTo>
                    <a:lnTo>
                      <a:pt x="208" y="1848"/>
                    </a:lnTo>
                    <a:lnTo>
                      <a:pt x="264" y="1816"/>
                    </a:lnTo>
                    <a:lnTo>
                      <a:pt x="324" y="1776"/>
                    </a:lnTo>
                    <a:lnTo>
                      <a:pt x="388" y="1732"/>
                    </a:lnTo>
                    <a:lnTo>
                      <a:pt x="456" y="1680"/>
                    </a:lnTo>
                    <a:lnTo>
                      <a:pt x="526" y="1624"/>
                    </a:lnTo>
                    <a:lnTo>
                      <a:pt x="598" y="1560"/>
                    </a:lnTo>
                    <a:lnTo>
                      <a:pt x="672" y="1492"/>
                    </a:lnTo>
                    <a:lnTo>
                      <a:pt x="708" y="1454"/>
                    </a:lnTo>
                    <a:lnTo>
                      <a:pt x="746" y="1414"/>
                    </a:lnTo>
                    <a:lnTo>
                      <a:pt x="782" y="1374"/>
                    </a:lnTo>
                    <a:lnTo>
                      <a:pt x="818" y="1330"/>
                    </a:lnTo>
                    <a:lnTo>
                      <a:pt x="818" y="1330"/>
                    </a:lnTo>
                    <a:lnTo>
                      <a:pt x="892" y="1244"/>
                    </a:lnTo>
                    <a:lnTo>
                      <a:pt x="968" y="1156"/>
                    </a:lnTo>
                    <a:lnTo>
                      <a:pt x="1048" y="1066"/>
                    </a:lnTo>
                    <a:lnTo>
                      <a:pt x="1128" y="980"/>
                    </a:lnTo>
                    <a:lnTo>
                      <a:pt x="1212" y="892"/>
                    </a:lnTo>
                    <a:lnTo>
                      <a:pt x="1298" y="806"/>
                    </a:lnTo>
                    <a:lnTo>
                      <a:pt x="1388" y="722"/>
                    </a:lnTo>
                    <a:lnTo>
                      <a:pt x="1478" y="640"/>
                    </a:lnTo>
                    <a:lnTo>
                      <a:pt x="1572" y="560"/>
                    </a:lnTo>
                    <a:lnTo>
                      <a:pt x="1670" y="484"/>
                    </a:lnTo>
                    <a:lnTo>
                      <a:pt x="1768" y="412"/>
                    </a:lnTo>
                    <a:lnTo>
                      <a:pt x="1820" y="376"/>
                    </a:lnTo>
                    <a:lnTo>
                      <a:pt x="1870" y="342"/>
                    </a:lnTo>
                    <a:lnTo>
                      <a:pt x="1922" y="310"/>
                    </a:lnTo>
                    <a:lnTo>
                      <a:pt x="1976" y="278"/>
                    </a:lnTo>
                    <a:lnTo>
                      <a:pt x="2028" y="248"/>
                    </a:lnTo>
                    <a:lnTo>
                      <a:pt x="2082" y="218"/>
                    </a:lnTo>
                    <a:lnTo>
                      <a:pt x="2138" y="190"/>
                    </a:lnTo>
                    <a:lnTo>
                      <a:pt x="2192" y="164"/>
                    </a:lnTo>
                    <a:lnTo>
                      <a:pt x="2248" y="138"/>
                    </a:lnTo>
                    <a:lnTo>
                      <a:pt x="2306" y="114"/>
                    </a:lnTo>
                    <a:lnTo>
                      <a:pt x="2306" y="114"/>
                    </a:lnTo>
                    <a:lnTo>
                      <a:pt x="2356" y="96"/>
                    </a:lnTo>
                    <a:lnTo>
                      <a:pt x="2408" y="78"/>
                    </a:lnTo>
                    <a:lnTo>
                      <a:pt x="2462" y="62"/>
                    </a:lnTo>
                    <a:lnTo>
                      <a:pt x="2514" y="48"/>
                    </a:lnTo>
                    <a:lnTo>
                      <a:pt x="2568" y="36"/>
                    </a:lnTo>
                    <a:lnTo>
                      <a:pt x="2622" y="26"/>
                    </a:lnTo>
                    <a:lnTo>
                      <a:pt x="2678" y="16"/>
                    </a:lnTo>
                    <a:lnTo>
                      <a:pt x="2732" y="10"/>
                    </a:lnTo>
                    <a:lnTo>
                      <a:pt x="2788" y="4"/>
                    </a:lnTo>
                    <a:lnTo>
                      <a:pt x="2844" y="2"/>
                    </a:lnTo>
                    <a:lnTo>
                      <a:pt x="2898" y="0"/>
                    </a:lnTo>
                    <a:lnTo>
                      <a:pt x="2954" y="0"/>
                    </a:lnTo>
                    <a:lnTo>
                      <a:pt x="3010" y="2"/>
                    </a:lnTo>
                    <a:lnTo>
                      <a:pt x="3064" y="6"/>
                    </a:lnTo>
                    <a:lnTo>
                      <a:pt x="3120" y="12"/>
                    </a:lnTo>
                    <a:lnTo>
                      <a:pt x="3174" y="20"/>
                    </a:lnTo>
                    <a:lnTo>
                      <a:pt x="3228" y="30"/>
                    </a:lnTo>
                    <a:lnTo>
                      <a:pt x="3282" y="40"/>
                    </a:lnTo>
                    <a:lnTo>
                      <a:pt x="3336" y="52"/>
                    </a:lnTo>
                    <a:lnTo>
                      <a:pt x="3390" y="66"/>
                    </a:lnTo>
                    <a:lnTo>
                      <a:pt x="3442" y="82"/>
                    </a:lnTo>
                    <a:lnTo>
                      <a:pt x="3494" y="100"/>
                    </a:lnTo>
                    <a:lnTo>
                      <a:pt x="3544" y="120"/>
                    </a:lnTo>
                    <a:lnTo>
                      <a:pt x="3594" y="142"/>
                    </a:lnTo>
                    <a:lnTo>
                      <a:pt x="3642" y="164"/>
                    </a:lnTo>
                    <a:lnTo>
                      <a:pt x="3690" y="188"/>
                    </a:lnTo>
                    <a:lnTo>
                      <a:pt x="3738" y="216"/>
                    </a:lnTo>
                    <a:lnTo>
                      <a:pt x="3784" y="244"/>
                    </a:lnTo>
                    <a:lnTo>
                      <a:pt x="3828" y="272"/>
                    </a:lnTo>
                    <a:lnTo>
                      <a:pt x="3870" y="304"/>
                    </a:lnTo>
                    <a:lnTo>
                      <a:pt x="3912" y="338"/>
                    </a:lnTo>
                    <a:lnTo>
                      <a:pt x="3952" y="372"/>
                    </a:lnTo>
                    <a:lnTo>
                      <a:pt x="3952" y="372"/>
                    </a:lnTo>
                    <a:lnTo>
                      <a:pt x="3988" y="404"/>
                    </a:lnTo>
                    <a:lnTo>
                      <a:pt x="4024" y="438"/>
                    </a:lnTo>
                    <a:lnTo>
                      <a:pt x="4090" y="508"/>
                    </a:lnTo>
                    <a:lnTo>
                      <a:pt x="4152" y="580"/>
                    </a:lnTo>
                    <a:lnTo>
                      <a:pt x="4210" y="650"/>
                    </a:lnTo>
                    <a:lnTo>
                      <a:pt x="4264" y="722"/>
                    </a:lnTo>
                    <a:lnTo>
                      <a:pt x="4312" y="792"/>
                    </a:lnTo>
                    <a:lnTo>
                      <a:pt x="4356" y="858"/>
                    </a:lnTo>
                    <a:lnTo>
                      <a:pt x="4394" y="922"/>
                    </a:lnTo>
                    <a:lnTo>
                      <a:pt x="4430" y="982"/>
                    </a:lnTo>
                    <a:lnTo>
                      <a:pt x="4460" y="1038"/>
                    </a:lnTo>
                    <a:lnTo>
                      <a:pt x="4506" y="1128"/>
                    </a:lnTo>
                    <a:lnTo>
                      <a:pt x="4534" y="1188"/>
                    </a:lnTo>
                    <a:lnTo>
                      <a:pt x="4544" y="1210"/>
                    </a:lnTo>
                    <a:lnTo>
                      <a:pt x="4544" y="1210"/>
                    </a:lnTo>
                    <a:lnTo>
                      <a:pt x="4512" y="1208"/>
                    </a:lnTo>
                    <a:lnTo>
                      <a:pt x="4474" y="1206"/>
                    </a:lnTo>
                    <a:lnTo>
                      <a:pt x="4422" y="1204"/>
                    </a:lnTo>
                    <a:lnTo>
                      <a:pt x="4358" y="1206"/>
                    </a:lnTo>
                    <a:lnTo>
                      <a:pt x="4282" y="1212"/>
                    </a:lnTo>
                    <a:lnTo>
                      <a:pt x="4196" y="1220"/>
                    </a:lnTo>
                    <a:lnTo>
                      <a:pt x="4100" y="1234"/>
                    </a:lnTo>
                    <a:lnTo>
                      <a:pt x="4048" y="1242"/>
                    </a:lnTo>
                    <a:lnTo>
                      <a:pt x="3994" y="1254"/>
                    </a:lnTo>
                    <a:lnTo>
                      <a:pt x="3938" y="1266"/>
                    </a:lnTo>
                    <a:lnTo>
                      <a:pt x="3880" y="1280"/>
                    </a:lnTo>
                    <a:lnTo>
                      <a:pt x="3822" y="1296"/>
                    </a:lnTo>
                    <a:lnTo>
                      <a:pt x="3760" y="1314"/>
                    </a:lnTo>
                    <a:lnTo>
                      <a:pt x="3698" y="1336"/>
                    </a:lnTo>
                    <a:lnTo>
                      <a:pt x="3634" y="1358"/>
                    </a:lnTo>
                    <a:lnTo>
                      <a:pt x="3568" y="1384"/>
                    </a:lnTo>
                    <a:lnTo>
                      <a:pt x="3502" y="1414"/>
                    </a:lnTo>
                    <a:lnTo>
                      <a:pt x="3434" y="1444"/>
                    </a:lnTo>
                    <a:lnTo>
                      <a:pt x="3366" y="1478"/>
                    </a:lnTo>
                    <a:lnTo>
                      <a:pt x="3298" y="1516"/>
                    </a:lnTo>
                    <a:lnTo>
                      <a:pt x="3228" y="1556"/>
                    </a:lnTo>
                    <a:lnTo>
                      <a:pt x="3156" y="1598"/>
                    </a:lnTo>
                    <a:lnTo>
                      <a:pt x="3086" y="1646"/>
                    </a:lnTo>
                    <a:lnTo>
                      <a:pt x="3086" y="1646"/>
                    </a:lnTo>
                    <a:lnTo>
                      <a:pt x="3016" y="1692"/>
                    </a:lnTo>
                    <a:lnTo>
                      <a:pt x="2946" y="1738"/>
                    </a:lnTo>
                    <a:lnTo>
                      <a:pt x="2880" y="1778"/>
                    </a:lnTo>
                    <a:lnTo>
                      <a:pt x="2814" y="1818"/>
                    </a:lnTo>
                    <a:lnTo>
                      <a:pt x="2752" y="1854"/>
                    </a:lnTo>
                    <a:lnTo>
                      <a:pt x="2690" y="1888"/>
                    </a:lnTo>
                    <a:lnTo>
                      <a:pt x="2628" y="1918"/>
                    </a:lnTo>
                    <a:lnTo>
                      <a:pt x="2570" y="1948"/>
                    </a:lnTo>
                    <a:lnTo>
                      <a:pt x="2512" y="1974"/>
                    </a:lnTo>
                    <a:lnTo>
                      <a:pt x="2454" y="1998"/>
                    </a:lnTo>
                    <a:lnTo>
                      <a:pt x="2400" y="2020"/>
                    </a:lnTo>
                    <a:lnTo>
                      <a:pt x="2344" y="2040"/>
                    </a:lnTo>
                    <a:lnTo>
                      <a:pt x="2290" y="2058"/>
                    </a:lnTo>
                    <a:lnTo>
                      <a:pt x="2238" y="2072"/>
                    </a:lnTo>
                    <a:lnTo>
                      <a:pt x="2186" y="2086"/>
                    </a:lnTo>
                    <a:lnTo>
                      <a:pt x="2136" y="2098"/>
                    </a:lnTo>
                    <a:lnTo>
                      <a:pt x="2084" y="2108"/>
                    </a:lnTo>
                    <a:lnTo>
                      <a:pt x="2036" y="2116"/>
                    </a:lnTo>
                    <a:lnTo>
                      <a:pt x="1986" y="2122"/>
                    </a:lnTo>
                    <a:lnTo>
                      <a:pt x="1936" y="2128"/>
                    </a:lnTo>
                    <a:lnTo>
                      <a:pt x="1888" y="2130"/>
                    </a:lnTo>
                    <a:lnTo>
                      <a:pt x="1840" y="2132"/>
                    </a:lnTo>
                    <a:lnTo>
                      <a:pt x="1792" y="2132"/>
                    </a:lnTo>
                    <a:lnTo>
                      <a:pt x="1744" y="2132"/>
                    </a:lnTo>
                    <a:lnTo>
                      <a:pt x="1696" y="2130"/>
                    </a:lnTo>
                    <a:lnTo>
                      <a:pt x="1648" y="2126"/>
                    </a:lnTo>
                    <a:lnTo>
                      <a:pt x="1552" y="2114"/>
                    </a:lnTo>
                    <a:lnTo>
                      <a:pt x="1454" y="2100"/>
                    </a:lnTo>
                    <a:lnTo>
                      <a:pt x="1356" y="2082"/>
                    </a:lnTo>
                    <a:lnTo>
                      <a:pt x="1356" y="2082"/>
                    </a:lnTo>
                    <a:lnTo>
                      <a:pt x="1260" y="2062"/>
                    </a:lnTo>
                    <a:lnTo>
                      <a:pt x="1170" y="2042"/>
                    </a:lnTo>
                    <a:lnTo>
                      <a:pt x="1010" y="2002"/>
                    </a:lnTo>
                    <a:lnTo>
                      <a:pt x="862" y="1968"/>
                    </a:lnTo>
                    <a:lnTo>
                      <a:pt x="790" y="1952"/>
                    </a:lnTo>
                    <a:lnTo>
                      <a:pt x="718" y="1940"/>
                    </a:lnTo>
                    <a:lnTo>
                      <a:pt x="644" y="1930"/>
                    </a:lnTo>
                    <a:lnTo>
                      <a:pt x="570" y="1922"/>
                    </a:lnTo>
                    <a:lnTo>
                      <a:pt x="490" y="1916"/>
                    </a:lnTo>
                    <a:lnTo>
                      <a:pt x="406" y="1916"/>
                    </a:lnTo>
                    <a:lnTo>
                      <a:pt x="316" y="1918"/>
                    </a:lnTo>
                    <a:lnTo>
                      <a:pt x="220" y="1924"/>
                    </a:lnTo>
                    <a:lnTo>
                      <a:pt x="114" y="1936"/>
                    </a:lnTo>
                    <a:lnTo>
                      <a:pt x="0" y="1950"/>
                    </a:lnTo>
                    <a:lnTo>
                      <a:pt x="0" y="1950"/>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nvGrpSpPr>
              <p:cNvPr id="44" name="组合 43"/>
              <p:cNvGrpSpPr/>
              <p:nvPr/>
            </p:nvGrpSpPr>
            <p:grpSpPr>
              <a:xfrm>
                <a:off x="3513181" y="2030659"/>
                <a:ext cx="403706" cy="401452"/>
                <a:chOff x="2616200" y="414338"/>
                <a:chExt cx="1708150" cy="1698625"/>
              </a:xfrm>
            </p:grpSpPr>
            <p:sp>
              <p:nvSpPr>
                <p:cNvPr id="45"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6"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7"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
          <p:nvSpPr>
            <p:cNvPr id="42" name="Freeform 6"/>
            <p:cNvSpPr/>
            <p:nvPr/>
          </p:nvSpPr>
          <p:spPr bwMode="auto">
            <a:xfrm rot="3072469" flipH="1">
              <a:off x="2451956" y="1641286"/>
              <a:ext cx="1352314" cy="625768"/>
            </a:xfrm>
            <a:custGeom>
              <a:avLst/>
              <a:gdLst>
                <a:gd name="T0" fmla="*/ 1204 w 2308"/>
                <a:gd name="T1" fmla="*/ 300 h 1068"/>
                <a:gd name="T2" fmla="*/ 886 w 2308"/>
                <a:gd name="T3" fmla="*/ 524 h 1068"/>
                <a:gd name="T4" fmla="*/ 566 w 2308"/>
                <a:gd name="T5" fmla="*/ 748 h 1068"/>
                <a:gd name="T6" fmla="*/ 410 w 2308"/>
                <a:gd name="T7" fmla="*/ 848 h 1068"/>
                <a:gd name="T8" fmla="*/ 264 w 2308"/>
                <a:gd name="T9" fmla="*/ 938 h 1068"/>
                <a:gd name="T10" fmla="*/ 126 w 2308"/>
                <a:gd name="T11" fmla="*/ 1012 h 1068"/>
                <a:gd name="T12" fmla="*/ 0 w 2308"/>
                <a:gd name="T13" fmla="*/ 1068 h 1068"/>
                <a:gd name="T14" fmla="*/ 46 w 2308"/>
                <a:gd name="T15" fmla="*/ 1054 h 1068"/>
                <a:gd name="T16" fmla="*/ 142 w 2308"/>
                <a:gd name="T17" fmla="*/ 1022 h 1068"/>
                <a:gd name="T18" fmla="*/ 238 w 2308"/>
                <a:gd name="T19" fmla="*/ 984 h 1068"/>
                <a:gd name="T20" fmla="*/ 340 w 2308"/>
                <a:gd name="T21" fmla="*/ 938 h 1068"/>
                <a:gd name="T22" fmla="*/ 498 w 2308"/>
                <a:gd name="T23" fmla="*/ 856 h 1068"/>
                <a:gd name="T24" fmla="*/ 728 w 2308"/>
                <a:gd name="T25" fmla="*/ 720 h 1068"/>
                <a:gd name="T26" fmla="*/ 850 w 2308"/>
                <a:gd name="T27" fmla="*/ 640 h 1068"/>
                <a:gd name="T28" fmla="*/ 992 w 2308"/>
                <a:gd name="T29" fmla="*/ 550 h 1068"/>
                <a:gd name="T30" fmla="*/ 1130 w 2308"/>
                <a:gd name="T31" fmla="*/ 472 h 1068"/>
                <a:gd name="T32" fmla="*/ 1266 w 2308"/>
                <a:gd name="T33" fmla="*/ 408 h 1068"/>
                <a:gd name="T34" fmla="*/ 1398 w 2308"/>
                <a:gd name="T35" fmla="*/ 352 h 1068"/>
                <a:gd name="T36" fmla="*/ 1524 w 2308"/>
                <a:gd name="T37" fmla="*/ 308 h 1068"/>
                <a:gd name="T38" fmla="*/ 1644 w 2308"/>
                <a:gd name="T39" fmla="*/ 274 h 1068"/>
                <a:gd name="T40" fmla="*/ 1758 w 2308"/>
                <a:gd name="T41" fmla="*/ 248 h 1068"/>
                <a:gd name="T42" fmla="*/ 1864 w 2308"/>
                <a:gd name="T43" fmla="*/ 228 h 1068"/>
                <a:gd name="T44" fmla="*/ 2046 w 2308"/>
                <a:gd name="T45" fmla="*/ 206 h 1068"/>
                <a:gd name="T46" fmla="*/ 2186 w 2308"/>
                <a:gd name="T47" fmla="*/ 198 h 1068"/>
                <a:gd name="T48" fmla="*/ 2276 w 2308"/>
                <a:gd name="T49" fmla="*/ 202 h 1068"/>
                <a:gd name="T50" fmla="*/ 2308 w 2308"/>
                <a:gd name="T51" fmla="*/ 204 h 1068"/>
                <a:gd name="T52" fmla="*/ 2262 w 2308"/>
                <a:gd name="T53" fmla="*/ 142 h 1068"/>
                <a:gd name="T54" fmla="*/ 2210 w 2308"/>
                <a:gd name="T55" fmla="*/ 94 h 1068"/>
                <a:gd name="T56" fmla="*/ 2154 w 2308"/>
                <a:gd name="T57" fmla="*/ 56 h 1068"/>
                <a:gd name="T58" fmla="*/ 2094 w 2308"/>
                <a:gd name="T59" fmla="*/ 28 h 1068"/>
                <a:gd name="T60" fmla="*/ 2032 w 2308"/>
                <a:gd name="T61" fmla="*/ 10 h 1068"/>
                <a:gd name="T62" fmla="*/ 1964 w 2308"/>
                <a:gd name="T63" fmla="*/ 2 h 1068"/>
                <a:gd name="T64" fmla="*/ 1894 w 2308"/>
                <a:gd name="T65" fmla="*/ 2 h 1068"/>
                <a:gd name="T66" fmla="*/ 1822 w 2308"/>
                <a:gd name="T67" fmla="*/ 10 h 1068"/>
                <a:gd name="T68" fmla="*/ 1748 w 2308"/>
                <a:gd name="T69" fmla="*/ 26 h 1068"/>
                <a:gd name="T70" fmla="*/ 1672 w 2308"/>
                <a:gd name="T71" fmla="*/ 50 h 1068"/>
                <a:gd name="T72" fmla="*/ 1594 w 2308"/>
                <a:gd name="T73" fmla="*/ 80 h 1068"/>
                <a:gd name="T74" fmla="*/ 1438 w 2308"/>
                <a:gd name="T75" fmla="*/ 154 h 1068"/>
                <a:gd name="T76" fmla="*/ 1280 w 2308"/>
                <a:gd name="T77" fmla="*/ 248 h 1068"/>
                <a:gd name="T78" fmla="*/ 1204 w 2308"/>
                <a:gd name="T79" fmla="*/ 300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8" h="1068">
                  <a:moveTo>
                    <a:pt x="1204" y="300"/>
                  </a:moveTo>
                  <a:lnTo>
                    <a:pt x="1204" y="300"/>
                  </a:lnTo>
                  <a:lnTo>
                    <a:pt x="1046" y="410"/>
                  </a:lnTo>
                  <a:lnTo>
                    <a:pt x="886" y="524"/>
                  </a:lnTo>
                  <a:lnTo>
                    <a:pt x="724" y="638"/>
                  </a:lnTo>
                  <a:lnTo>
                    <a:pt x="566" y="748"/>
                  </a:lnTo>
                  <a:lnTo>
                    <a:pt x="488" y="800"/>
                  </a:lnTo>
                  <a:lnTo>
                    <a:pt x="410" y="848"/>
                  </a:lnTo>
                  <a:lnTo>
                    <a:pt x="336" y="894"/>
                  </a:lnTo>
                  <a:lnTo>
                    <a:pt x="264" y="938"/>
                  </a:lnTo>
                  <a:lnTo>
                    <a:pt x="194" y="978"/>
                  </a:lnTo>
                  <a:lnTo>
                    <a:pt x="126" y="1012"/>
                  </a:lnTo>
                  <a:lnTo>
                    <a:pt x="62" y="1042"/>
                  </a:lnTo>
                  <a:lnTo>
                    <a:pt x="0" y="1068"/>
                  </a:lnTo>
                  <a:lnTo>
                    <a:pt x="0" y="1068"/>
                  </a:lnTo>
                  <a:lnTo>
                    <a:pt x="46" y="1054"/>
                  </a:lnTo>
                  <a:lnTo>
                    <a:pt x="94" y="1038"/>
                  </a:lnTo>
                  <a:lnTo>
                    <a:pt x="142" y="1022"/>
                  </a:lnTo>
                  <a:lnTo>
                    <a:pt x="190" y="1004"/>
                  </a:lnTo>
                  <a:lnTo>
                    <a:pt x="238" y="984"/>
                  </a:lnTo>
                  <a:lnTo>
                    <a:pt x="288" y="962"/>
                  </a:lnTo>
                  <a:lnTo>
                    <a:pt x="340" y="938"/>
                  </a:lnTo>
                  <a:lnTo>
                    <a:pt x="392" y="914"/>
                  </a:lnTo>
                  <a:lnTo>
                    <a:pt x="498" y="856"/>
                  </a:lnTo>
                  <a:lnTo>
                    <a:pt x="610" y="792"/>
                  </a:lnTo>
                  <a:lnTo>
                    <a:pt x="728" y="720"/>
                  </a:lnTo>
                  <a:lnTo>
                    <a:pt x="850" y="640"/>
                  </a:lnTo>
                  <a:lnTo>
                    <a:pt x="850" y="640"/>
                  </a:lnTo>
                  <a:lnTo>
                    <a:pt x="920" y="592"/>
                  </a:lnTo>
                  <a:lnTo>
                    <a:pt x="992" y="550"/>
                  </a:lnTo>
                  <a:lnTo>
                    <a:pt x="1062" y="510"/>
                  </a:lnTo>
                  <a:lnTo>
                    <a:pt x="1130" y="472"/>
                  </a:lnTo>
                  <a:lnTo>
                    <a:pt x="1198" y="438"/>
                  </a:lnTo>
                  <a:lnTo>
                    <a:pt x="1266" y="408"/>
                  </a:lnTo>
                  <a:lnTo>
                    <a:pt x="1332" y="378"/>
                  </a:lnTo>
                  <a:lnTo>
                    <a:pt x="1398" y="352"/>
                  </a:lnTo>
                  <a:lnTo>
                    <a:pt x="1462" y="330"/>
                  </a:lnTo>
                  <a:lnTo>
                    <a:pt x="1524" y="308"/>
                  </a:lnTo>
                  <a:lnTo>
                    <a:pt x="1586" y="290"/>
                  </a:lnTo>
                  <a:lnTo>
                    <a:pt x="1644" y="274"/>
                  </a:lnTo>
                  <a:lnTo>
                    <a:pt x="1702" y="260"/>
                  </a:lnTo>
                  <a:lnTo>
                    <a:pt x="1758" y="248"/>
                  </a:lnTo>
                  <a:lnTo>
                    <a:pt x="1812" y="236"/>
                  </a:lnTo>
                  <a:lnTo>
                    <a:pt x="1864" y="228"/>
                  </a:lnTo>
                  <a:lnTo>
                    <a:pt x="1960" y="214"/>
                  </a:lnTo>
                  <a:lnTo>
                    <a:pt x="2046" y="206"/>
                  </a:lnTo>
                  <a:lnTo>
                    <a:pt x="2122" y="200"/>
                  </a:lnTo>
                  <a:lnTo>
                    <a:pt x="2186" y="198"/>
                  </a:lnTo>
                  <a:lnTo>
                    <a:pt x="2238" y="200"/>
                  </a:lnTo>
                  <a:lnTo>
                    <a:pt x="2276" y="202"/>
                  </a:lnTo>
                  <a:lnTo>
                    <a:pt x="2308" y="204"/>
                  </a:lnTo>
                  <a:lnTo>
                    <a:pt x="2308" y="204"/>
                  </a:lnTo>
                  <a:lnTo>
                    <a:pt x="2286" y="172"/>
                  </a:lnTo>
                  <a:lnTo>
                    <a:pt x="2262" y="142"/>
                  </a:lnTo>
                  <a:lnTo>
                    <a:pt x="2236" y="116"/>
                  </a:lnTo>
                  <a:lnTo>
                    <a:pt x="2210" y="94"/>
                  </a:lnTo>
                  <a:lnTo>
                    <a:pt x="2182" y="72"/>
                  </a:lnTo>
                  <a:lnTo>
                    <a:pt x="2154" y="56"/>
                  </a:lnTo>
                  <a:lnTo>
                    <a:pt x="2126" y="40"/>
                  </a:lnTo>
                  <a:lnTo>
                    <a:pt x="2094" y="28"/>
                  </a:lnTo>
                  <a:lnTo>
                    <a:pt x="2064" y="18"/>
                  </a:lnTo>
                  <a:lnTo>
                    <a:pt x="2032" y="10"/>
                  </a:lnTo>
                  <a:lnTo>
                    <a:pt x="1998" y="4"/>
                  </a:lnTo>
                  <a:lnTo>
                    <a:pt x="1964" y="2"/>
                  </a:lnTo>
                  <a:lnTo>
                    <a:pt x="1930" y="0"/>
                  </a:lnTo>
                  <a:lnTo>
                    <a:pt x="1894" y="2"/>
                  </a:lnTo>
                  <a:lnTo>
                    <a:pt x="1858" y="6"/>
                  </a:lnTo>
                  <a:lnTo>
                    <a:pt x="1822" y="10"/>
                  </a:lnTo>
                  <a:lnTo>
                    <a:pt x="1786" y="18"/>
                  </a:lnTo>
                  <a:lnTo>
                    <a:pt x="1748" y="26"/>
                  </a:lnTo>
                  <a:lnTo>
                    <a:pt x="1710" y="38"/>
                  </a:lnTo>
                  <a:lnTo>
                    <a:pt x="1672" y="50"/>
                  </a:lnTo>
                  <a:lnTo>
                    <a:pt x="1634" y="64"/>
                  </a:lnTo>
                  <a:lnTo>
                    <a:pt x="1594" y="80"/>
                  </a:lnTo>
                  <a:lnTo>
                    <a:pt x="1516" y="114"/>
                  </a:lnTo>
                  <a:lnTo>
                    <a:pt x="1438" y="154"/>
                  </a:lnTo>
                  <a:lnTo>
                    <a:pt x="1360" y="200"/>
                  </a:lnTo>
                  <a:lnTo>
                    <a:pt x="1280" y="248"/>
                  </a:lnTo>
                  <a:lnTo>
                    <a:pt x="1204" y="300"/>
                  </a:lnTo>
                  <a:lnTo>
                    <a:pt x="1204" y="300"/>
                  </a:lnTo>
                  <a:close/>
                </a:path>
              </a:pathLst>
            </a:custGeom>
            <a:gradFill flip="none" rotWithShape="1">
              <a:gsLst>
                <a:gs pos="0">
                  <a:schemeClr val="bg1">
                    <a:alpha val="20000"/>
                  </a:schemeClr>
                </a:gs>
                <a:gs pos="100000">
                  <a:schemeClr val="bg1">
                    <a:alpha val="50000"/>
                  </a:schemeClr>
                </a:gs>
              </a:gsLst>
              <a:lin ang="0" scaled="1"/>
              <a:tileRect/>
            </a:gra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48" name="组合 47"/>
          <p:cNvGrpSpPr/>
          <p:nvPr/>
        </p:nvGrpSpPr>
        <p:grpSpPr>
          <a:xfrm>
            <a:off x="1180572" y="891129"/>
            <a:ext cx="1249192" cy="2718546"/>
            <a:chOff x="1020552" y="891129"/>
            <a:chExt cx="1249192" cy="2718546"/>
          </a:xfrm>
        </p:grpSpPr>
        <p:grpSp>
          <p:nvGrpSpPr>
            <p:cNvPr id="49" name="组合 48"/>
            <p:cNvGrpSpPr/>
            <p:nvPr/>
          </p:nvGrpSpPr>
          <p:grpSpPr>
            <a:xfrm>
              <a:off x="1020552" y="891129"/>
              <a:ext cx="1249192" cy="2662442"/>
              <a:chOff x="1020552" y="891129"/>
              <a:chExt cx="1249192" cy="2662442"/>
            </a:xfrm>
          </p:grpSpPr>
          <p:sp>
            <p:nvSpPr>
              <p:cNvPr id="51" name="Freeform 5"/>
              <p:cNvSpPr/>
              <p:nvPr/>
            </p:nvSpPr>
            <p:spPr bwMode="auto">
              <a:xfrm rot="17472469" flipH="1">
                <a:off x="313927" y="1597754"/>
                <a:ext cx="2662442" cy="1249192"/>
              </a:xfrm>
              <a:custGeom>
                <a:avLst/>
                <a:gdLst>
                  <a:gd name="T0" fmla="*/ 18 w 4544"/>
                  <a:gd name="T1" fmla="*/ 1944 h 2132"/>
                  <a:gd name="T2" fmla="*/ 156 w 4544"/>
                  <a:gd name="T3" fmla="*/ 1878 h 2132"/>
                  <a:gd name="T4" fmla="*/ 324 w 4544"/>
                  <a:gd name="T5" fmla="*/ 1776 h 2132"/>
                  <a:gd name="T6" fmla="*/ 526 w 4544"/>
                  <a:gd name="T7" fmla="*/ 1624 h 2132"/>
                  <a:gd name="T8" fmla="*/ 708 w 4544"/>
                  <a:gd name="T9" fmla="*/ 1454 h 2132"/>
                  <a:gd name="T10" fmla="*/ 818 w 4544"/>
                  <a:gd name="T11" fmla="*/ 1330 h 2132"/>
                  <a:gd name="T12" fmla="*/ 968 w 4544"/>
                  <a:gd name="T13" fmla="*/ 1156 h 2132"/>
                  <a:gd name="T14" fmla="*/ 1212 w 4544"/>
                  <a:gd name="T15" fmla="*/ 892 h 2132"/>
                  <a:gd name="T16" fmla="*/ 1478 w 4544"/>
                  <a:gd name="T17" fmla="*/ 640 h 2132"/>
                  <a:gd name="T18" fmla="*/ 1768 w 4544"/>
                  <a:gd name="T19" fmla="*/ 412 h 2132"/>
                  <a:gd name="T20" fmla="*/ 1922 w 4544"/>
                  <a:gd name="T21" fmla="*/ 310 h 2132"/>
                  <a:gd name="T22" fmla="*/ 2082 w 4544"/>
                  <a:gd name="T23" fmla="*/ 218 h 2132"/>
                  <a:gd name="T24" fmla="*/ 2248 w 4544"/>
                  <a:gd name="T25" fmla="*/ 138 h 2132"/>
                  <a:gd name="T26" fmla="*/ 2356 w 4544"/>
                  <a:gd name="T27" fmla="*/ 96 h 2132"/>
                  <a:gd name="T28" fmla="*/ 2514 w 4544"/>
                  <a:gd name="T29" fmla="*/ 48 h 2132"/>
                  <a:gd name="T30" fmla="*/ 2678 w 4544"/>
                  <a:gd name="T31" fmla="*/ 16 h 2132"/>
                  <a:gd name="T32" fmla="*/ 2844 w 4544"/>
                  <a:gd name="T33" fmla="*/ 2 h 2132"/>
                  <a:gd name="T34" fmla="*/ 3010 w 4544"/>
                  <a:gd name="T35" fmla="*/ 2 h 2132"/>
                  <a:gd name="T36" fmla="*/ 3174 w 4544"/>
                  <a:gd name="T37" fmla="*/ 20 h 2132"/>
                  <a:gd name="T38" fmla="*/ 3336 w 4544"/>
                  <a:gd name="T39" fmla="*/ 52 h 2132"/>
                  <a:gd name="T40" fmla="*/ 3494 w 4544"/>
                  <a:gd name="T41" fmla="*/ 100 h 2132"/>
                  <a:gd name="T42" fmla="*/ 3642 w 4544"/>
                  <a:gd name="T43" fmla="*/ 164 h 2132"/>
                  <a:gd name="T44" fmla="*/ 3784 w 4544"/>
                  <a:gd name="T45" fmla="*/ 244 h 2132"/>
                  <a:gd name="T46" fmla="*/ 3912 w 4544"/>
                  <a:gd name="T47" fmla="*/ 338 h 2132"/>
                  <a:gd name="T48" fmla="*/ 3988 w 4544"/>
                  <a:gd name="T49" fmla="*/ 404 h 2132"/>
                  <a:gd name="T50" fmla="*/ 4152 w 4544"/>
                  <a:gd name="T51" fmla="*/ 580 h 2132"/>
                  <a:gd name="T52" fmla="*/ 4312 w 4544"/>
                  <a:gd name="T53" fmla="*/ 792 h 2132"/>
                  <a:gd name="T54" fmla="*/ 4430 w 4544"/>
                  <a:gd name="T55" fmla="*/ 982 h 2132"/>
                  <a:gd name="T56" fmla="*/ 4534 w 4544"/>
                  <a:gd name="T57" fmla="*/ 1188 h 2132"/>
                  <a:gd name="T58" fmla="*/ 4512 w 4544"/>
                  <a:gd name="T59" fmla="*/ 1208 h 2132"/>
                  <a:gd name="T60" fmla="*/ 4358 w 4544"/>
                  <a:gd name="T61" fmla="*/ 1206 h 2132"/>
                  <a:gd name="T62" fmla="*/ 4100 w 4544"/>
                  <a:gd name="T63" fmla="*/ 1234 h 2132"/>
                  <a:gd name="T64" fmla="*/ 3938 w 4544"/>
                  <a:gd name="T65" fmla="*/ 1266 h 2132"/>
                  <a:gd name="T66" fmla="*/ 3760 w 4544"/>
                  <a:gd name="T67" fmla="*/ 1314 h 2132"/>
                  <a:gd name="T68" fmla="*/ 3568 w 4544"/>
                  <a:gd name="T69" fmla="*/ 1384 h 2132"/>
                  <a:gd name="T70" fmla="*/ 3366 w 4544"/>
                  <a:gd name="T71" fmla="*/ 1478 h 2132"/>
                  <a:gd name="T72" fmla="*/ 3156 w 4544"/>
                  <a:gd name="T73" fmla="*/ 1598 h 2132"/>
                  <a:gd name="T74" fmla="*/ 3016 w 4544"/>
                  <a:gd name="T75" fmla="*/ 1692 h 2132"/>
                  <a:gd name="T76" fmla="*/ 2814 w 4544"/>
                  <a:gd name="T77" fmla="*/ 1818 h 2132"/>
                  <a:gd name="T78" fmla="*/ 2628 w 4544"/>
                  <a:gd name="T79" fmla="*/ 1918 h 2132"/>
                  <a:gd name="T80" fmla="*/ 2454 w 4544"/>
                  <a:gd name="T81" fmla="*/ 1998 h 2132"/>
                  <a:gd name="T82" fmla="*/ 2290 w 4544"/>
                  <a:gd name="T83" fmla="*/ 2058 h 2132"/>
                  <a:gd name="T84" fmla="*/ 2136 w 4544"/>
                  <a:gd name="T85" fmla="*/ 2098 h 2132"/>
                  <a:gd name="T86" fmla="*/ 1986 w 4544"/>
                  <a:gd name="T87" fmla="*/ 2122 h 2132"/>
                  <a:gd name="T88" fmla="*/ 1840 w 4544"/>
                  <a:gd name="T89" fmla="*/ 2132 h 2132"/>
                  <a:gd name="T90" fmla="*/ 1696 w 4544"/>
                  <a:gd name="T91" fmla="*/ 2130 h 2132"/>
                  <a:gd name="T92" fmla="*/ 1454 w 4544"/>
                  <a:gd name="T93" fmla="*/ 2100 h 2132"/>
                  <a:gd name="T94" fmla="*/ 1260 w 4544"/>
                  <a:gd name="T95" fmla="*/ 2062 h 2132"/>
                  <a:gd name="T96" fmla="*/ 862 w 4544"/>
                  <a:gd name="T97" fmla="*/ 1968 h 2132"/>
                  <a:gd name="T98" fmla="*/ 644 w 4544"/>
                  <a:gd name="T99" fmla="*/ 1930 h 2132"/>
                  <a:gd name="T100" fmla="*/ 406 w 4544"/>
                  <a:gd name="T101" fmla="*/ 1916 h 2132"/>
                  <a:gd name="T102" fmla="*/ 114 w 4544"/>
                  <a:gd name="T103" fmla="*/ 193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4" h="2132">
                    <a:moveTo>
                      <a:pt x="0" y="1950"/>
                    </a:moveTo>
                    <a:lnTo>
                      <a:pt x="0" y="1950"/>
                    </a:lnTo>
                    <a:lnTo>
                      <a:pt x="18" y="1944"/>
                    </a:lnTo>
                    <a:lnTo>
                      <a:pt x="72" y="1920"/>
                    </a:lnTo>
                    <a:lnTo>
                      <a:pt x="112" y="1900"/>
                    </a:lnTo>
                    <a:lnTo>
                      <a:pt x="156" y="1878"/>
                    </a:lnTo>
                    <a:lnTo>
                      <a:pt x="208" y="1848"/>
                    </a:lnTo>
                    <a:lnTo>
                      <a:pt x="264" y="1816"/>
                    </a:lnTo>
                    <a:lnTo>
                      <a:pt x="324" y="1776"/>
                    </a:lnTo>
                    <a:lnTo>
                      <a:pt x="388" y="1732"/>
                    </a:lnTo>
                    <a:lnTo>
                      <a:pt x="456" y="1680"/>
                    </a:lnTo>
                    <a:lnTo>
                      <a:pt x="526" y="1624"/>
                    </a:lnTo>
                    <a:lnTo>
                      <a:pt x="598" y="1560"/>
                    </a:lnTo>
                    <a:lnTo>
                      <a:pt x="672" y="1492"/>
                    </a:lnTo>
                    <a:lnTo>
                      <a:pt x="708" y="1454"/>
                    </a:lnTo>
                    <a:lnTo>
                      <a:pt x="746" y="1414"/>
                    </a:lnTo>
                    <a:lnTo>
                      <a:pt x="782" y="1374"/>
                    </a:lnTo>
                    <a:lnTo>
                      <a:pt x="818" y="1330"/>
                    </a:lnTo>
                    <a:lnTo>
                      <a:pt x="818" y="1330"/>
                    </a:lnTo>
                    <a:lnTo>
                      <a:pt x="892" y="1244"/>
                    </a:lnTo>
                    <a:lnTo>
                      <a:pt x="968" y="1156"/>
                    </a:lnTo>
                    <a:lnTo>
                      <a:pt x="1048" y="1066"/>
                    </a:lnTo>
                    <a:lnTo>
                      <a:pt x="1128" y="980"/>
                    </a:lnTo>
                    <a:lnTo>
                      <a:pt x="1212" y="892"/>
                    </a:lnTo>
                    <a:lnTo>
                      <a:pt x="1298" y="806"/>
                    </a:lnTo>
                    <a:lnTo>
                      <a:pt x="1388" y="722"/>
                    </a:lnTo>
                    <a:lnTo>
                      <a:pt x="1478" y="640"/>
                    </a:lnTo>
                    <a:lnTo>
                      <a:pt x="1572" y="560"/>
                    </a:lnTo>
                    <a:lnTo>
                      <a:pt x="1670" y="484"/>
                    </a:lnTo>
                    <a:lnTo>
                      <a:pt x="1768" y="412"/>
                    </a:lnTo>
                    <a:lnTo>
                      <a:pt x="1820" y="376"/>
                    </a:lnTo>
                    <a:lnTo>
                      <a:pt x="1870" y="342"/>
                    </a:lnTo>
                    <a:lnTo>
                      <a:pt x="1922" y="310"/>
                    </a:lnTo>
                    <a:lnTo>
                      <a:pt x="1976" y="278"/>
                    </a:lnTo>
                    <a:lnTo>
                      <a:pt x="2028" y="248"/>
                    </a:lnTo>
                    <a:lnTo>
                      <a:pt x="2082" y="218"/>
                    </a:lnTo>
                    <a:lnTo>
                      <a:pt x="2138" y="190"/>
                    </a:lnTo>
                    <a:lnTo>
                      <a:pt x="2192" y="164"/>
                    </a:lnTo>
                    <a:lnTo>
                      <a:pt x="2248" y="138"/>
                    </a:lnTo>
                    <a:lnTo>
                      <a:pt x="2306" y="114"/>
                    </a:lnTo>
                    <a:lnTo>
                      <a:pt x="2306" y="114"/>
                    </a:lnTo>
                    <a:lnTo>
                      <a:pt x="2356" y="96"/>
                    </a:lnTo>
                    <a:lnTo>
                      <a:pt x="2408" y="78"/>
                    </a:lnTo>
                    <a:lnTo>
                      <a:pt x="2462" y="62"/>
                    </a:lnTo>
                    <a:lnTo>
                      <a:pt x="2514" y="48"/>
                    </a:lnTo>
                    <a:lnTo>
                      <a:pt x="2568" y="36"/>
                    </a:lnTo>
                    <a:lnTo>
                      <a:pt x="2622" y="26"/>
                    </a:lnTo>
                    <a:lnTo>
                      <a:pt x="2678" y="16"/>
                    </a:lnTo>
                    <a:lnTo>
                      <a:pt x="2732" y="10"/>
                    </a:lnTo>
                    <a:lnTo>
                      <a:pt x="2788" y="4"/>
                    </a:lnTo>
                    <a:lnTo>
                      <a:pt x="2844" y="2"/>
                    </a:lnTo>
                    <a:lnTo>
                      <a:pt x="2898" y="0"/>
                    </a:lnTo>
                    <a:lnTo>
                      <a:pt x="2954" y="0"/>
                    </a:lnTo>
                    <a:lnTo>
                      <a:pt x="3010" y="2"/>
                    </a:lnTo>
                    <a:lnTo>
                      <a:pt x="3064" y="6"/>
                    </a:lnTo>
                    <a:lnTo>
                      <a:pt x="3120" y="12"/>
                    </a:lnTo>
                    <a:lnTo>
                      <a:pt x="3174" y="20"/>
                    </a:lnTo>
                    <a:lnTo>
                      <a:pt x="3228" y="30"/>
                    </a:lnTo>
                    <a:lnTo>
                      <a:pt x="3282" y="40"/>
                    </a:lnTo>
                    <a:lnTo>
                      <a:pt x="3336" y="52"/>
                    </a:lnTo>
                    <a:lnTo>
                      <a:pt x="3390" y="66"/>
                    </a:lnTo>
                    <a:lnTo>
                      <a:pt x="3442" y="82"/>
                    </a:lnTo>
                    <a:lnTo>
                      <a:pt x="3494" y="100"/>
                    </a:lnTo>
                    <a:lnTo>
                      <a:pt x="3544" y="120"/>
                    </a:lnTo>
                    <a:lnTo>
                      <a:pt x="3594" y="142"/>
                    </a:lnTo>
                    <a:lnTo>
                      <a:pt x="3642" y="164"/>
                    </a:lnTo>
                    <a:lnTo>
                      <a:pt x="3690" y="188"/>
                    </a:lnTo>
                    <a:lnTo>
                      <a:pt x="3738" y="216"/>
                    </a:lnTo>
                    <a:lnTo>
                      <a:pt x="3784" y="244"/>
                    </a:lnTo>
                    <a:lnTo>
                      <a:pt x="3828" y="272"/>
                    </a:lnTo>
                    <a:lnTo>
                      <a:pt x="3870" y="304"/>
                    </a:lnTo>
                    <a:lnTo>
                      <a:pt x="3912" y="338"/>
                    </a:lnTo>
                    <a:lnTo>
                      <a:pt x="3952" y="372"/>
                    </a:lnTo>
                    <a:lnTo>
                      <a:pt x="3952" y="372"/>
                    </a:lnTo>
                    <a:lnTo>
                      <a:pt x="3988" y="404"/>
                    </a:lnTo>
                    <a:lnTo>
                      <a:pt x="4024" y="438"/>
                    </a:lnTo>
                    <a:lnTo>
                      <a:pt x="4090" y="508"/>
                    </a:lnTo>
                    <a:lnTo>
                      <a:pt x="4152" y="580"/>
                    </a:lnTo>
                    <a:lnTo>
                      <a:pt x="4210" y="650"/>
                    </a:lnTo>
                    <a:lnTo>
                      <a:pt x="4264" y="722"/>
                    </a:lnTo>
                    <a:lnTo>
                      <a:pt x="4312" y="792"/>
                    </a:lnTo>
                    <a:lnTo>
                      <a:pt x="4356" y="858"/>
                    </a:lnTo>
                    <a:lnTo>
                      <a:pt x="4394" y="922"/>
                    </a:lnTo>
                    <a:lnTo>
                      <a:pt x="4430" y="982"/>
                    </a:lnTo>
                    <a:lnTo>
                      <a:pt x="4460" y="1038"/>
                    </a:lnTo>
                    <a:lnTo>
                      <a:pt x="4506" y="1128"/>
                    </a:lnTo>
                    <a:lnTo>
                      <a:pt x="4534" y="1188"/>
                    </a:lnTo>
                    <a:lnTo>
                      <a:pt x="4544" y="1210"/>
                    </a:lnTo>
                    <a:lnTo>
                      <a:pt x="4544" y="1210"/>
                    </a:lnTo>
                    <a:lnTo>
                      <a:pt x="4512" y="1208"/>
                    </a:lnTo>
                    <a:lnTo>
                      <a:pt x="4474" y="1206"/>
                    </a:lnTo>
                    <a:lnTo>
                      <a:pt x="4422" y="1204"/>
                    </a:lnTo>
                    <a:lnTo>
                      <a:pt x="4358" y="1206"/>
                    </a:lnTo>
                    <a:lnTo>
                      <a:pt x="4282" y="1212"/>
                    </a:lnTo>
                    <a:lnTo>
                      <a:pt x="4196" y="1220"/>
                    </a:lnTo>
                    <a:lnTo>
                      <a:pt x="4100" y="1234"/>
                    </a:lnTo>
                    <a:lnTo>
                      <a:pt x="4048" y="1242"/>
                    </a:lnTo>
                    <a:lnTo>
                      <a:pt x="3994" y="1254"/>
                    </a:lnTo>
                    <a:lnTo>
                      <a:pt x="3938" y="1266"/>
                    </a:lnTo>
                    <a:lnTo>
                      <a:pt x="3880" y="1280"/>
                    </a:lnTo>
                    <a:lnTo>
                      <a:pt x="3822" y="1296"/>
                    </a:lnTo>
                    <a:lnTo>
                      <a:pt x="3760" y="1314"/>
                    </a:lnTo>
                    <a:lnTo>
                      <a:pt x="3698" y="1336"/>
                    </a:lnTo>
                    <a:lnTo>
                      <a:pt x="3634" y="1358"/>
                    </a:lnTo>
                    <a:lnTo>
                      <a:pt x="3568" y="1384"/>
                    </a:lnTo>
                    <a:lnTo>
                      <a:pt x="3502" y="1414"/>
                    </a:lnTo>
                    <a:lnTo>
                      <a:pt x="3434" y="1444"/>
                    </a:lnTo>
                    <a:lnTo>
                      <a:pt x="3366" y="1478"/>
                    </a:lnTo>
                    <a:lnTo>
                      <a:pt x="3298" y="1516"/>
                    </a:lnTo>
                    <a:lnTo>
                      <a:pt x="3228" y="1556"/>
                    </a:lnTo>
                    <a:lnTo>
                      <a:pt x="3156" y="1598"/>
                    </a:lnTo>
                    <a:lnTo>
                      <a:pt x="3086" y="1646"/>
                    </a:lnTo>
                    <a:lnTo>
                      <a:pt x="3086" y="1646"/>
                    </a:lnTo>
                    <a:lnTo>
                      <a:pt x="3016" y="1692"/>
                    </a:lnTo>
                    <a:lnTo>
                      <a:pt x="2946" y="1738"/>
                    </a:lnTo>
                    <a:lnTo>
                      <a:pt x="2880" y="1778"/>
                    </a:lnTo>
                    <a:lnTo>
                      <a:pt x="2814" y="1818"/>
                    </a:lnTo>
                    <a:lnTo>
                      <a:pt x="2752" y="1854"/>
                    </a:lnTo>
                    <a:lnTo>
                      <a:pt x="2690" y="1888"/>
                    </a:lnTo>
                    <a:lnTo>
                      <a:pt x="2628" y="1918"/>
                    </a:lnTo>
                    <a:lnTo>
                      <a:pt x="2570" y="1948"/>
                    </a:lnTo>
                    <a:lnTo>
                      <a:pt x="2512" y="1974"/>
                    </a:lnTo>
                    <a:lnTo>
                      <a:pt x="2454" y="1998"/>
                    </a:lnTo>
                    <a:lnTo>
                      <a:pt x="2400" y="2020"/>
                    </a:lnTo>
                    <a:lnTo>
                      <a:pt x="2344" y="2040"/>
                    </a:lnTo>
                    <a:lnTo>
                      <a:pt x="2290" y="2058"/>
                    </a:lnTo>
                    <a:lnTo>
                      <a:pt x="2238" y="2072"/>
                    </a:lnTo>
                    <a:lnTo>
                      <a:pt x="2186" y="2086"/>
                    </a:lnTo>
                    <a:lnTo>
                      <a:pt x="2136" y="2098"/>
                    </a:lnTo>
                    <a:lnTo>
                      <a:pt x="2084" y="2108"/>
                    </a:lnTo>
                    <a:lnTo>
                      <a:pt x="2036" y="2116"/>
                    </a:lnTo>
                    <a:lnTo>
                      <a:pt x="1986" y="2122"/>
                    </a:lnTo>
                    <a:lnTo>
                      <a:pt x="1936" y="2128"/>
                    </a:lnTo>
                    <a:lnTo>
                      <a:pt x="1888" y="2130"/>
                    </a:lnTo>
                    <a:lnTo>
                      <a:pt x="1840" y="2132"/>
                    </a:lnTo>
                    <a:lnTo>
                      <a:pt x="1792" y="2132"/>
                    </a:lnTo>
                    <a:lnTo>
                      <a:pt x="1744" y="2132"/>
                    </a:lnTo>
                    <a:lnTo>
                      <a:pt x="1696" y="2130"/>
                    </a:lnTo>
                    <a:lnTo>
                      <a:pt x="1648" y="2126"/>
                    </a:lnTo>
                    <a:lnTo>
                      <a:pt x="1552" y="2114"/>
                    </a:lnTo>
                    <a:lnTo>
                      <a:pt x="1454" y="2100"/>
                    </a:lnTo>
                    <a:lnTo>
                      <a:pt x="1356" y="2082"/>
                    </a:lnTo>
                    <a:lnTo>
                      <a:pt x="1356" y="2082"/>
                    </a:lnTo>
                    <a:lnTo>
                      <a:pt x="1260" y="2062"/>
                    </a:lnTo>
                    <a:lnTo>
                      <a:pt x="1170" y="2042"/>
                    </a:lnTo>
                    <a:lnTo>
                      <a:pt x="1010" y="2002"/>
                    </a:lnTo>
                    <a:lnTo>
                      <a:pt x="862" y="1968"/>
                    </a:lnTo>
                    <a:lnTo>
                      <a:pt x="790" y="1952"/>
                    </a:lnTo>
                    <a:lnTo>
                      <a:pt x="718" y="1940"/>
                    </a:lnTo>
                    <a:lnTo>
                      <a:pt x="644" y="1930"/>
                    </a:lnTo>
                    <a:lnTo>
                      <a:pt x="570" y="1922"/>
                    </a:lnTo>
                    <a:lnTo>
                      <a:pt x="490" y="1916"/>
                    </a:lnTo>
                    <a:lnTo>
                      <a:pt x="406" y="1916"/>
                    </a:lnTo>
                    <a:lnTo>
                      <a:pt x="316" y="1918"/>
                    </a:lnTo>
                    <a:lnTo>
                      <a:pt x="220" y="1924"/>
                    </a:lnTo>
                    <a:lnTo>
                      <a:pt x="114" y="1936"/>
                    </a:lnTo>
                    <a:lnTo>
                      <a:pt x="0" y="1950"/>
                    </a:lnTo>
                    <a:lnTo>
                      <a:pt x="0" y="1950"/>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nvGrpSpPr>
              <p:cNvPr id="52" name="组合 51"/>
              <p:cNvGrpSpPr/>
              <p:nvPr/>
            </p:nvGrpSpPr>
            <p:grpSpPr>
              <a:xfrm>
                <a:off x="1474971" y="2120564"/>
                <a:ext cx="401454" cy="401450"/>
                <a:chOff x="152400" y="414338"/>
                <a:chExt cx="1698625" cy="1698625"/>
              </a:xfrm>
            </p:grpSpPr>
            <p:sp>
              <p:nvSpPr>
                <p:cNvPr id="5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5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
          <p:nvSpPr>
            <p:cNvPr id="50" name="Freeform 6"/>
            <p:cNvSpPr/>
            <p:nvPr/>
          </p:nvSpPr>
          <p:spPr bwMode="auto">
            <a:xfrm rot="17472469" flipH="1">
              <a:off x="990940" y="2620634"/>
              <a:ext cx="1352314" cy="625768"/>
            </a:xfrm>
            <a:custGeom>
              <a:avLst/>
              <a:gdLst>
                <a:gd name="T0" fmla="*/ 1204 w 2308"/>
                <a:gd name="T1" fmla="*/ 300 h 1068"/>
                <a:gd name="T2" fmla="*/ 886 w 2308"/>
                <a:gd name="T3" fmla="*/ 524 h 1068"/>
                <a:gd name="T4" fmla="*/ 566 w 2308"/>
                <a:gd name="T5" fmla="*/ 748 h 1068"/>
                <a:gd name="T6" fmla="*/ 410 w 2308"/>
                <a:gd name="T7" fmla="*/ 848 h 1068"/>
                <a:gd name="T8" fmla="*/ 264 w 2308"/>
                <a:gd name="T9" fmla="*/ 938 h 1068"/>
                <a:gd name="T10" fmla="*/ 126 w 2308"/>
                <a:gd name="T11" fmla="*/ 1012 h 1068"/>
                <a:gd name="T12" fmla="*/ 0 w 2308"/>
                <a:gd name="T13" fmla="*/ 1068 h 1068"/>
                <a:gd name="T14" fmla="*/ 46 w 2308"/>
                <a:gd name="T15" fmla="*/ 1054 h 1068"/>
                <a:gd name="T16" fmla="*/ 142 w 2308"/>
                <a:gd name="T17" fmla="*/ 1022 h 1068"/>
                <a:gd name="T18" fmla="*/ 238 w 2308"/>
                <a:gd name="T19" fmla="*/ 984 h 1068"/>
                <a:gd name="T20" fmla="*/ 340 w 2308"/>
                <a:gd name="T21" fmla="*/ 938 h 1068"/>
                <a:gd name="T22" fmla="*/ 498 w 2308"/>
                <a:gd name="T23" fmla="*/ 856 h 1068"/>
                <a:gd name="T24" fmla="*/ 728 w 2308"/>
                <a:gd name="T25" fmla="*/ 720 h 1068"/>
                <a:gd name="T26" fmla="*/ 850 w 2308"/>
                <a:gd name="T27" fmla="*/ 640 h 1068"/>
                <a:gd name="T28" fmla="*/ 992 w 2308"/>
                <a:gd name="T29" fmla="*/ 550 h 1068"/>
                <a:gd name="T30" fmla="*/ 1130 w 2308"/>
                <a:gd name="T31" fmla="*/ 472 h 1068"/>
                <a:gd name="T32" fmla="*/ 1266 w 2308"/>
                <a:gd name="T33" fmla="*/ 408 h 1068"/>
                <a:gd name="T34" fmla="*/ 1398 w 2308"/>
                <a:gd name="T35" fmla="*/ 352 h 1068"/>
                <a:gd name="T36" fmla="*/ 1524 w 2308"/>
                <a:gd name="T37" fmla="*/ 308 h 1068"/>
                <a:gd name="T38" fmla="*/ 1644 w 2308"/>
                <a:gd name="T39" fmla="*/ 274 h 1068"/>
                <a:gd name="T40" fmla="*/ 1758 w 2308"/>
                <a:gd name="T41" fmla="*/ 248 h 1068"/>
                <a:gd name="T42" fmla="*/ 1864 w 2308"/>
                <a:gd name="T43" fmla="*/ 228 h 1068"/>
                <a:gd name="T44" fmla="*/ 2046 w 2308"/>
                <a:gd name="T45" fmla="*/ 206 h 1068"/>
                <a:gd name="T46" fmla="*/ 2186 w 2308"/>
                <a:gd name="T47" fmla="*/ 198 h 1068"/>
                <a:gd name="T48" fmla="*/ 2276 w 2308"/>
                <a:gd name="T49" fmla="*/ 202 h 1068"/>
                <a:gd name="T50" fmla="*/ 2308 w 2308"/>
                <a:gd name="T51" fmla="*/ 204 h 1068"/>
                <a:gd name="T52" fmla="*/ 2262 w 2308"/>
                <a:gd name="T53" fmla="*/ 142 h 1068"/>
                <a:gd name="T54" fmla="*/ 2210 w 2308"/>
                <a:gd name="T55" fmla="*/ 94 h 1068"/>
                <a:gd name="T56" fmla="*/ 2154 w 2308"/>
                <a:gd name="T57" fmla="*/ 56 h 1068"/>
                <a:gd name="T58" fmla="*/ 2094 w 2308"/>
                <a:gd name="T59" fmla="*/ 28 h 1068"/>
                <a:gd name="T60" fmla="*/ 2032 w 2308"/>
                <a:gd name="T61" fmla="*/ 10 h 1068"/>
                <a:gd name="T62" fmla="*/ 1964 w 2308"/>
                <a:gd name="T63" fmla="*/ 2 h 1068"/>
                <a:gd name="T64" fmla="*/ 1894 w 2308"/>
                <a:gd name="T65" fmla="*/ 2 h 1068"/>
                <a:gd name="T66" fmla="*/ 1822 w 2308"/>
                <a:gd name="T67" fmla="*/ 10 h 1068"/>
                <a:gd name="T68" fmla="*/ 1748 w 2308"/>
                <a:gd name="T69" fmla="*/ 26 h 1068"/>
                <a:gd name="T70" fmla="*/ 1672 w 2308"/>
                <a:gd name="T71" fmla="*/ 50 h 1068"/>
                <a:gd name="T72" fmla="*/ 1594 w 2308"/>
                <a:gd name="T73" fmla="*/ 80 h 1068"/>
                <a:gd name="T74" fmla="*/ 1438 w 2308"/>
                <a:gd name="T75" fmla="*/ 154 h 1068"/>
                <a:gd name="T76" fmla="*/ 1280 w 2308"/>
                <a:gd name="T77" fmla="*/ 248 h 1068"/>
                <a:gd name="T78" fmla="*/ 1204 w 2308"/>
                <a:gd name="T79" fmla="*/ 300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8" h="1068">
                  <a:moveTo>
                    <a:pt x="1204" y="300"/>
                  </a:moveTo>
                  <a:lnTo>
                    <a:pt x="1204" y="300"/>
                  </a:lnTo>
                  <a:lnTo>
                    <a:pt x="1046" y="410"/>
                  </a:lnTo>
                  <a:lnTo>
                    <a:pt x="886" y="524"/>
                  </a:lnTo>
                  <a:lnTo>
                    <a:pt x="724" y="638"/>
                  </a:lnTo>
                  <a:lnTo>
                    <a:pt x="566" y="748"/>
                  </a:lnTo>
                  <a:lnTo>
                    <a:pt x="488" y="800"/>
                  </a:lnTo>
                  <a:lnTo>
                    <a:pt x="410" y="848"/>
                  </a:lnTo>
                  <a:lnTo>
                    <a:pt x="336" y="894"/>
                  </a:lnTo>
                  <a:lnTo>
                    <a:pt x="264" y="938"/>
                  </a:lnTo>
                  <a:lnTo>
                    <a:pt x="194" y="978"/>
                  </a:lnTo>
                  <a:lnTo>
                    <a:pt x="126" y="1012"/>
                  </a:lnTo>
                  <a:lnTo>
                    <a:pt x="62" y="1042"/>
                  </a:lnTo>
                  <a:lnTo>
                    <a:pt x="0" y="1068"/>
                  </a:lnTo>
                  <a:lnTo>
                    <a:pt x="0" y="1068"/>
                  </a:lnTo>
                  <a:lnTo>
                    <a:pt x="46" y="1054"/>
                  </a:lnTo>
                  <a:lnTo>
                    <a:pt x="94" y="1038"/>
                  </a:lnTo>
                  <a:lnTo>
                    <a:pt x="142" y="1022"/>
                  </a:lnTo>
                  <a:lnTo>
                    <a:pt x="190" y="1004"/>
                  </a:lnTo>
                  <a:lnTo>
                    <a:pt x="238" y="984"/>
                  </a:lnTo>
                  <a:lnTo>
                    <a:pt x="288" y="962"/>
                  </a:lnTo>
                  <a:lnTo>
                    <a:pt x="340" y="938"/>
                  </a:lnTo>
                  <a:lnTo>
                    <a:pt x="392" y="914"/>
                  </a:lnTo>
                  <a:lnTo>
                    <a:pt x="498" y="856"/>
                  </a:lnTo>
                  <a:lnTo>
                    <a:pt x="610" y="792"/>
                  </a:lnTo>
                  <a:lnTo>
                    <a:pt x="728" y="720"/>
                  </a:lnTo>
                  <a:lnTo>
                    <a:pt x="850" y="640"/>
                  </a:lnTo>
                  <a:lnTo>
                    <a:pt x="850" y="640"/>
                  </a:lnTo>
                  <a:lnTo>
                    <a:pt x="920" y="592"/>
                  </a:lnTo>
                  <a:lnTo>
                    <a:pt x="992" y="550"/>
                  </a:lnTo>
                  <a:lnTo>
                    <a:pt x="1062" y="510"/>
                  </a:lnTo>
                  <a:lnTo>
                    <a:pt x="1130" y="472"/>
                  </a:lnTo>
                  <a:lnTo>
                    <a:pt x="1198" y="438"/>
                  </a:lnTo>
                  <a:lnTo>
                    <a:pt x="1266" y="408"/>
                  </a:lnTo>
                  <a:lnTo>
                    <a:pt x="1332" y="378"/>
                  </a:lnTo>
                  <a:lnTo>
                    <a:pt x="1398" y="352"/>
                  </a:lnTo>
                  <a:lnTo>
                    <a:pt x="1462" y="330"/>
                  </a:lnTo>
                  <a:lnTo>
                    <a:pt x="1524" y="308"/>
                  </a:lnTo>
                  <a:lnTo>
                    <a:pt x="1586" y="290"/>
                  </a:lnTo>
                  <a:lnTo>
                    <a:pt x="1644" y="274"/>
                  </a:lnTo>
                  <a:lnTo>
                    <a:pt x="1702" y="260"/>
                  </a:lnTo>
                  <a:lnTo>
                    <a:pt x="1758" y="248"/>
                  </a:lnTo>
                  <a:lnTo>
                    <a:pt x="1812" y="236"/>
                  </a:lnTo>
                  <a:lnTo>
                    <a:pt x="1864" y="228"/>
                  </a:lnTo>
                  <a:lnTo>
                    <a:pt x="1960" y="214"/>
                  </a:lnTo>
                  <a:lnTo>
                    <a:pt x="2046" y="206"/>
                  </a:lnTo>
                  <a:lnTo>
                    <a:pt x="2122" y="200"/>
                  </a:lnTo>
                  <a:lnTo>
                    <a:pt x="2186" y="198"/>
                  </a:lnTo>
                  <a:lnTo>
                    <a:pt x="2238" y="200"/>
                  </a:lnTo>
                  <a:lnTo>
                    <a:pt x="2276" y="202"/>
                  </a:lnTo>
                  <a:lnTo>
                    <a:pt x="2308" y="204"/>
                  </a:lnTo>
                  <a:lnTo>
                    <a:pt x="2308" y="204"/>
                  </a:lnTo>
                  <a:lnTo>
                    <a:pt x="2286" y="172"/>
                  </a:lnTo>
                  <a:lnTo>
                    <a:pt x="2262" y="142"/>
                  </a:lnTo>
                  <a:lnTo>
                    <a:pt x="2236" y="116"/>
                  </a:lnTo>
                  <a:lnTo>
                    <a:pt x="2210" y="94"/>
                  </a:lnTo>
                  <a:lnTo>
                    <a:pt x="2182" y="72"/>
                  </a:lnTo>
                  <a:lnTo>
                    <a:pt x="2154" y="56"/>
                  </a:lnTo>
                  <a:lnTo>
                    <a:pt x="2126" y="40"/>
                  </a:lnTo>
                  <a:lnTo>
                    <a:pt x="2094" y="28"/>
                  </a:lnTo>
                  <a:lnTo>
                    <a:pt x="2064" y="18"/>
                  </a:lnTo>
                  <a:lnTo>
                    <a:pt x="2032" y="10"/>
                  </a:lnTo>
                  <a:lnTo>
                    <a:pt x="1998" y="4"/>
                  </a:lnTo>
                  <a:lnTo>
                    <a:pt x="1964" y="2"/>
                  </a:lnTo>
                  <a:lnTo>
                    <a:pt x="1930" y="0"/>
                  </a:lnTo>
                  <a:lnTo>
                    <a:pt x="1894" y="2"/>
                  </a:lnTo>
                  <a:lnTo>
                    <a:pt x="1858" y="6"/>
                  </a:lnTo>
                  <a:lnTo>
                    <a:pt x="1822" y="10"/>
                  </a:lnTo>
                  <a:lnTo>
                    <a:pt x="1786" y="18"/>
                  </a:lnTo>
                  <a:lnTo>
                    <a:pt x="1748" y="26"/>
                  </a:lnTo>
                  <a:lnTo>
                    <a:pt x="1710" y="38"/>
                  </a:lnTo>
                  <a:lnTo>
                    <a:pt x="1672" y="50"/>
                  </a:lnTo>
                  <a:lnTo>
                    <a:pt x="1634" y="64"/>
                  </a:lnTo>
                  <a:lnTo>
                    <a:pt x="1594" y="80"/>
                  </a:lnTo>
                  <a:lnTo>
                    <a:pt x="1516" y="114"/>
                  </a:lnTo>
                  <a:lnTo>
                    <a:pt x="1438" y="154"/>
                  </a:lnTo>
                  <a:lnTo>
                    <a:pt x="1360" y="200"/>
                  </a:lnTo>
                  <a:lnTo>
                    <a:pt x="1280" y="248"/>
                  </a:lnTo>
                  <a:lnTo>
                    <a:pt x="1204" y="300"/>
                  </a:lnTo>
                  <a:lnTo>
                    <a:pt x="1204" y="300"/>
                  </a:lnTo>
                  <a:close/>
                </a:path>
              </a:pathLst>
            </a:custGeom>
            <a:gradFill flip="none" rotWithShape="1">
              <a:gsLst>
                <a:gs pos="0">
                  <a:schemeClr val="bg1">
                    <a:alpha val="20000"/>
                  </a:schemeClr>
                </a:gs>
                <a:gs pos="100000">
                  <a:srgbClr val="FFFFFF">
                    <a:shade val="100000"/>
                    <a:satMod val="115000"/>
                    <a:alpha val="50000"/>
                  </a:srgbClr>
                </a:gs>
              </a:gsLst>
              <a:lin ang="0" scaled="1"/>
              <a:tileRect/>
            </a:gra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55" name="组合 54"/>
          <p:cNvGrpSpPr/>
          <p:nvPr/>
        </p:nvGrpSpPr>
        <p:grpSpPr>
          <a:xfrm>
            <a:off x="1326797" y="3245119"/>
            <a:ext cx="2662442" cy="1312072"/>
            <a:chOff x="1344211" y="3389011"/>
            <a:chExt cx="2662442" cy="1312072"/>
          </a:xfrm>
        </p:grpSpPr>
        <p:grpSp>
          <p:nvGrpSpPr>
            <p:cNvPr id="56" name="组合 55"/>
            <p:cNvGrpSpPr/>
            <p:nvPr/>
          </p:nvGrpSpPr>
          <p:grpSpPr>
            <a:xfrm>
              <a:off x="1344211" y="3451891"/>
              <a:ext cx="2662442" cy="1249192"/>
              <a:chOff x="1344211" y="3451891"/>
              <a:chExt cx="2662442" cy="1249192"/>
            </a:xfrm>
          </p:grpSpPr>
          <p:sp>
            <p:nvSpPr>
              <p:cNvPr id="58" name="Freeform 5"/>
              <p:cNvSpPr/>
              <p:nvPr/>
            </p:nvSpPr>
            <p:spPr bwMode="auto">
              <a:xfrm rot="10272469" flipH="1">
                <a:off x="1344211" y="3451891"/>
                <a:ext cx="2662442" cy="1249192"/>
              </a:xfrm>
              <a:custGeom>
                <a:avLst/>
                <a:gdLst>
                  <a:gd name="T0" fmla="*/ 18 w 4544"/>
                  <a:gd name="T1" fmla="*/ 1944 h 2132"/>
                  <a:gd name="T2" fmla="*/ 156 w 4544"/>
                  <a:gd name="T3" fmla="*/ 1878 h 2132"/>
                  <a:gd name="T4" fmla="*/ 324 w 4544"/>
                  <a:gd name="T5" fmla="*/ 1776 h 2132"/>
                  <a:gd name="T6" fmla="*/ 526 w 4544"/>
                  <a:gd name="T7" fmla="*/ 1624 h 2132"/>
                  <a:gd name="T8" fmla="*/ 708 w 4544"/>
                  <a:gd name="T9" fmla="*/ 1454 h 2132"/>
                  <a:gd name="T10" fmla="*/ 818 w 4544"/>
                  <a:gd name="T11" fmla="*/ 1330 h 2132"/>
                  <a:gd name="T12" fmla="*/ 968 w 4544"/>
                  <a:gd name="T13" fmla="*/ 1156 h 2132"/>
                  <a:gd name="T14" fmla="*/ 1212 w 4544"/>
                  <a:gd name="T15" fmla="*/ 892 h 2132"/>
                  <a:gd name="T16" fmla="*/ 1478 w 4544"/>
                  <a:gd name="T17" fmla="*/ 640 h 2132"/>
                  <a:gd name="T18" fmla="*/ 1768 w 4544"/>
                  <a:gd name="T19" fmla="*/ 412 h 2132"/>
                  <a:gd name="T20" fmla="*/ 1922 w 4544"/>
                  <a:gd name="T21" fmla="*/ 310 h 2132"/>
                  <a:gd name="T22" fmla="*/ 2082 w 4544"/>
                  <a:gd name="T23" fmla="*/ 218 h 2132"/>
                  <a:gd name="T24" fmla="*/ 2248 w 4544"/>
                  <a:gd name="T25" fmla="*/ 138 h 2132"/>
                  <a:gd name="T26" fmla="*/ 2356 w 4544"/>
                  <a:gd name="T27" fmla="*/ 96 h 2132"/>
                  <a:gd name="T28" fmla="*/ 2514 w 4544"/>
                  <a:gd name="T29" fmla="*/ 48 h 2132"/>
                  <a:gd name="T30" fmla="*/ 2678 w 4544"/>
                  <a:gd name="T31" fmla="*/ 16 h 2132"/>
                  <a:gd name="T32" fmla="*/ 2844 w 4544"/>
                  <a:gd name="T33" fmla="*/ 2 h 2132"/>
                  <a:gd name="T34" fmla="*/ 3010 w 4544"/>
                  <a:gd name="T35" fmla="*/ 2 h 2132"/>
                  <a:gd name="T36" fmla="*/ 3174 w 4544"/>
                  <a:gd name="T37" fmla="*/ 20 h 2132"/>
                  <a:gd name="T38" fmla="*/ 3336 w 4544"/>
                  <a:gd name="T39" fmla="*/ 52 h 2132"/>
                  <a:gd name="T40" fmla="*/ 3494 w 4544"/>
                  <a:gd name="T41" fmla="*/ 100 h 2132"/>
                  <a:gd name="T42" fmla="*/ 3642 w 4544"/>
                  <a:gd name="T43" fmla="*/ 164 h 2132"/>
                  <a:gd name="T44" fmla="*/ 3784 w 4544"/>
                  <a:gd name="T45" fmla="*/ 244 h 2132"/>
                  <a:gd name="T46" fmla="*/ 3912 w 4544"/>
                  <a:gd name="T47" fmla="*/ 338 h 2132"/>
                  <a:gd name="T48" fmla="*/ 3988 w 4544"/>
                  <a:gd name="T49" fmla="*/ 404 h 2132"/>
                  <a:gd name="T50" fmla="*/ 4152 w 4544"/>
                  <a:gd name="T51" fmla="*/ 580 h 2132"/>
                  <a:gd name="T52" fmla="*/ 4312 w 4544"/>
                  <a:gd name="T53" fmla="*/ 792 h 2132"/>
                  <a:gd name="T54" fmla="*/ 4430 w 4544"/>
                  <a:gd name="T55" fmla="*/ 982 h 2132"/>
                  <a:gd name="T56" fmla="*/ 4534 w 4544"/>
                  <a:gd name="T57" fmla="*/ 1188 h 2132"/>
                  <a:gd name="T58" fmla="*/ 4512 w 4544"/>
                  <a:gd name="T59" fmla="*/ 1208 h 2132"/>
                  <a:gd name="T60" fmla="*/ 4358 w 4544"/>
                  <a:gd name="T61" fmla="*/ 1206 h 2132"/>
                  <a:gd name="T62" fmla="*/ 4100 w 4544"/>
                  <a:gd name="T63" fmla="*/ 1234 h 2132"/>
                  <a:gd name="T64" fmla="*/ 3938 w 4544"/>
                  <a:gd name="T65" fmla="*/ 1266 h 2132"/>
                  <a:gd name="T66" fmla="*/ 3760 w 4544"/>
                  <a:gd name="T67" fmla="*/ 1314 h 2132"/>
                  <a:gd name="T68" fmla="*/ 3568 w 4544"/>
                  <a:gd name="T69" fmla="*/ 1384 h 2132"/>
                  <a:gd name="T70" fmla="*/ 3366 w 4544"/>
                  <a:gd name="T71" fmla="*/ 1478 h 2132"/>
                  <a:gd name="T72" fmla="*/ 3156 w 4544"/>
                  <a:gd name="T73" fmla="*/ 1598 h 2132"/>
                  <a:gd name="T74" fmla="*/ 3016 w 4544"/>
                  <a:gd name="T75" fmla="*/ 1692 h 2132"/>
                  <a:gd name="T76" fmla="*/ 2814 w 4544"/>
                  <a:gd name="T77" fmla="*/ 1818 h 2132"/>
                  <a:gd name="T78" fmla="*/ 2628 w 4544"/>
                  <a:gd name="T79" fmla="*/ 1918 h 2132"/>
                  <a:gd name="T80" fmla="*/ 2454 w 4544"/>
                  <a:gd name="T81" fmla="*/ 1998 h 2132"/>
                  <a:gd name="T82" fmla="*/ 2290 w 4544"/>
                  <a:gd name="T83" fmla="*/ 2058 h 2132"/>
                  <a:gd name="T84" fmla="*/ 2136 w 4544"/>
                  <a:gd name="T85" fmla="*/ 2098 h 2132"/>
                  <a:gd name="T86" fmla="*/ 1986 w 4544"/>
                  <a:gd name="T87" fmla="*/ 2122 h 2132"/>
                  <a:gd name="T88" fmla="*/ 1840 w 4544"/>
                  <a:gd name="T89" fmla="*/ 2132 h 2132"/>
                  <a:gd name="T90" fmla="*/ 1696 w 4544"/>
                  <a:gd name="T91" fmla="*/ 2130 h 2132"/>
                  <a:gd name="T92" fmla="*/ 1454 w 4544"/>
                  <a:gd name="T93" fmla="*/ 2100 h 2132"/>
                  <a:gd name="T94" fmla="*/ 1260 w 4544"/>
                  <a:gd name="T95" fmla="*/ 2062 h 2132"/>
                  <a:gd name="T96" fmla="*/ 862 w 4544"/>
                  <a:gd name="T97" fmla="*/ 1968 h 2132"/>
                  <a:gd name="T98" fmla="*/ 644 w 4544"/>
                  <a:gd name="T99" fmla="*/ 1930 h 2132"/>
                  <a:gd name="T100" fmla="*/ 406 w 4544"/>
                  <a:gd name="T101" fmla="*/ 1916 h 2132"/>
                  <a:gd name="T102" fmla="*/ 114 w 4544"/>
                  <a:gd name="T103" fmla="*/ 193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4" h="2132">
                    <a:moveTo>
                      <a:pt x="0" y="1950"/>
                    </a:moveTo>
                    <a:lnTo>
                      <a:pt x="0" y="1950"/>
                    </a:lnTo>
                    <a:lnTo>
                      <a:pt x="18" y="1944"/>
                    </a:lnTo>
                    <a:lnTo>
                      <a:pt x="72" y="1920"/>
                    </a:lnTo>
                    <a:lnTo>
                      <a:pt x="112" y="1900"/>
                    </a:lnTo>
                    <a:lnTo>
                      <a:pt x="156" y="1878"/>
                    </a:lnTo>
                    <a:lnTo>
                      <a:pt x="208" y="1848"/>
                    </a:lnTo>
                    <a:lnTo>
                      <a:pt x="264" y="1816"/>
                    </a:lnTo>
                    <a:lnTo>
                      <a:pt x="324" y="1776"/>
                    </a:lnTo>
                    <a:lnTo>
                      <a:pt x="388" y="1732"/>
                    </a:lnTo>
                    <a:lnTo>
                      <a:pt x="456" y="1680"/>
                    </a:lnTo>
                    <a:lnTo>
                      <a:pt x="526" y="1624"/>
                    </a:lnTo>
                    <a:lnTo>
                      <a:pt x="598" y="1560"/>
                    </a:lnTo>
                    <a:lnTo>
                      <a:pt x="672" y="1492"/>
                    </a:lnTo>
                    <a:lnTo>
                      <a:pt x="708" y="1454"/>
                    </a:lnTo>
                    <a:lnTo>
                      <a:pt x="746" y="1414"/>
                    </a:lnTo>
                    <a:lnTo>
                      <a:pt x="782" y="1374"/>
                    </a:lnTo>
                    <a:lnTo>
                      <a:pt x="818" y="1330"/>
                    </a:lnTo>
                    <a:lnTo>
                      <a:pt x="818" y="1330"/>
                    </a:lnTo>
                    <a:lnTo>
                      <a:pt x="892" y="1244"/>
                    </a:lnTo>
                    <a:lnTo>
                      <a:pt x="968" y="1156"/>
                    </a:lnTo>
                    <a:lnTo>
                      <a:pt x="1048" y="1066"/>
                    </a:lnTo>
                    <a:lnTo>
                      <a:pt x="1128" y="980"/>
                    </a:lnTo>
                    <a:lnTo>
                      <a:pt x="1212" y="892"/>
                    </a:lnTo>
                    <a:lnTo>
                      <a:pt x="1298" y="806"/>
                    </a:lnTo>
                    <a:lnTo>
                      <a:pt x="1388" y="722"/>
                    </a:lnTo>
                    <a:lnTo>
                      <a:pt x="1478" y="640"/>
                    </a:lnTo>
                    <a:lnTo>
                      <a:pt x="1572" y="560"/>
                    </a:lnTo>
                    <a:lnTo>
                      <a:pt x="1670" y="484"/>
                    </a:lnTo>
                    <a:lnTo>
                      <a:pt x="1768" y="412"/>
                    </a:lnTo>
                    <a:lnTo>
                      <a:pt x="1820" y="376"/>
                    </a:lnTo>
                    <a:lnTo>
                      <a:pt x="1870" y="342"/>
                    </a:lnTo>
                    <a:lnTo>
                      <a:pt x="1922" y="310"/>
                    </a:lnTo>
                    <a:lnTo>
                      <a:pt x="1976" y="278"/>
                    </a:lnTo>
                    <a:lnTo>
                      <a:pt x="2028" y="248"/>
                    </a:lnTo>
                    <a:lnTo>
                      <a:pt x="2082" y="218"/>
                    </a:lnTo>
                    <a:lnTo>
                      <a:pt x="2138" y="190"/>
                    </a:lnTo>
                    <a:lnTo>
                      <a:pt x="2192" y="164"/>
                    </a:lnTo>
                    <a:lnTo>
                      <a:pt x="2248" y="138"/>
                    </a:lnTo>
                    <a:lnTo>
                      <a:pt x="2306" y="114"/>
                    </a:lnTo>
                    <a:lnTo>
                      <a:pt x="2306" y="114"/>
                    </a:lnTo>
                    <a:lnTo>
                      <a:pt x="2356" y="96"/>
                    </a:lnTo>
                    <a:lnTo>
                      <a:pt x="2408" y="78"/>
                    </a:lnTo>
                    <a:lnTo>
                      <a:pt x="2462" y="62"/>
                    </a:lnTo>
                    <a:lnTo>
                      <a:pt x="2514" y="48"/>
                    </a:lnTo>
                    <a:lnTo>
                      <a:pt x="2568" y="36"/>
                    </a:lnTo>
                    <a:lnTo>
                      <a:pt x="2622" y="26"/>
                    </a:lnTo>
                    <a:lnTo>
                      <a:pt x="2678" y="16"/>
                    </a:lnTo>
                    <a:lnTo>
                      <a:pt x="2732" y="10"/>
                    </a:lnTo>
                    <a:lnTo>
                      <a:pt x="2788" y="4"/>
                    </a:lnTo>
                    <a:lnTo>
                      <a:pt x="2844" y="2"/>
                    </a:lnTo>
                    <a:lnTo>
                      <a:pt x="2898" y="0"/>
                    </a:lnTo>
                    <a:lnTo>
                      <a:pt x="2954" y="0"/>
                    </a:lnTo>
                    <a:lnTo>
                      <a:pt x="3010" y="2"/>
                    </a:lnTo>
                    <a:lnTo>
                      <a:pt x="3064" y="6"/>
                    </a:lnTo>
                    <a:lnTo>
                      <a:pt x="3120" y="12"/>
                    </a:lnTo>
                    <a:lnTo>
                      <a:pt x="3174" y="20"/>
                    </a:lnTo>
                    <a:lnTo>
                      <a:pt x="3228" y="30"/>
                    </a:lnTo>
                    <a:lnTo>
                      <a:pt x="3282" y="40"/>
                    </a:lnTo>
                    <a:lnTo>
                      <a:pt x="3336" y="52"/>
                    </a:lnTo>
                    <a:lnTo>
                      <a:pt x="3390" y="66"/>
                    </a:lnTo>
                    <a:lnTo>
                      <a:pt x="3442" y="82"/>
                    </a:lnTo>
                    <a:lnTo>
                      <a:pt x="3494" y="100"/>
                    </a:lnTo>
                    <a:lnTo>
                      <a:pt x="3544" y="120"/>
                    </a:lnTo>
                    <a:lnTo>
                      <a:pt x="3594" y="142"/>
                    </a:lnTo>
                    <a:lnTo>
                      <a:pt x="3642" y="164"/>
                    </a:lnTo>
                    <a:lnTo>
                      <a:pt x="3690" y="188"/>
                    </a:lnTo>
                    <a:lnTo>
                      <a:pt x="3738" y="216"/>
                    </a:lnTo>
                    <a:lnTo>
                      <a:pt x="3784" y="244"/>
                    </a:lnTo>
                    <a:lnTo>
                      <a:pt x="3828" y="272"/>
                    </a:lnTo>
                    <a:lnTo>
                      <a:pt x="3870" y="304"/>
                    </a:lnTo>
                    <a:lnTo>
                      <a:pt x="3912" y="338"/>
                    </a:lnTo>
                    <a:lnTo>
                      <a:pt x="3952" y="372"/>
                    </a:lnTo>
                    <a:lnTo>
                      <a:pt x="3952" y="372"/>
                    </a:lnTo>
                    <a:lnTo>
                      <a:pt x="3988" y="404"/>
                    </a:lnTo>
                    <a:lnTo>
                      <a:pt x="4024" y="438"/>
                    </a:lnTo>
                    <a:lnTo>
                      <a:pt x="4090" y="508"/>
                    </a:lnTo>
                    <a:lnTo>
                      <a:pt x="4152" y="580"/>
                    </a:lnTo>
                    <a:lnTo>
                      <a:pt x="4210" y="650"/>
                    </a:lnTo>
                    <a:lnTo>
                      <a:pt x="4264" y="722"/>
                    </a:lnTo>
                    <a:lnTo>
                      <a:pt x="4312" y="792"/>
                    </a:lnTo>
                    <a:lnTo>
                      <a:pt x="4356" y="858"/>
                    </a:lnTo>
                    <a:lnTo>
                      <a:pt x="4394" y="922"/>
                    </a:lnTo>
                    <a:lnTo>
                      <a:pt x="4430" y="982"/>
                    </a:lnTo>
                    <a:lnTo>
                      <a:pt x="4460" y="1038"/>
                    </a:lnTo>
                    <a:lnTo>
                      <a:pt x="4506" y="1128"/>
                    </a:lnTo>
                    <a:lnTo>
                      <a:pt x="4534" y="1188"/>
                    </a:lnTo>
                    <a:lnTo>
                      <a:pt x="4544" y="1210"/>
                    </a:lnTo>
                    <a:lnTo>
                      <a:pt x="4544" y="1210"/>
                    </a:lnTo>
                    <a:lnTo>
                      <a:pt x="4512" y="1208"/>
                    </a:lnTo>
                    <a:lnTo>
                      <a:pt x="4474" y="1206"/>
                    </a:lnTo>
                    <a:lnTo>
                      <a:pt x="4422" y="1204"/>
                    </a:lnTo>
                    <a:lnTo>
                      <a:pt x="4358" y="1206"/>
                    </a:lnTo>
                    <a:lnTo>
                      <a:pt x="4282" y="1212"/>
                    </a:lnTo>
                    <a:lnTo>
                      <a:pt x="4196" y="1220"/>
                    </a:lnTo>
                    <a:lnTo>
                      <a:pt x="4100" y="1234"/>
                    </a:lnTo>
                    <a:lnTo>
                      <a:pt x="4048" y="1242"/>
                    </a:lnTo>
                    <a:lnTo>
                      <a:pt x="3994" y="1254"/>
                    </a:lnTo>
                    <a:lnTo>
                      <a:pt x="3938" y="1266"/>
                    </a:lnTo>
                    <a:lnTo>
                      <a:pt x="3880" y="1280"/>
                    </a:lnTo>
                    <a:lnTo>
                      <a:pt x="3822" y="1296"/>
                    </a:lnTo>
                    <a:lnTo>
                      <a:pt x="3760" y="1314"/>
                    </a:lnTo>
                    <a:lnTo>
                      <a:pt x="3698" y="1336"/>
                    </a:lnTo>
                    <a:lnTo>
                      <a:pt x="3634" y="1358"/>
                    </a:lnTo>
                    <a:lnTo>
                      <a:pt x="3568" y="1384"/>
                    </a:lnTo>
                    <a:lnTo>
                      <a:pt x="3502" y="1414"/>
                    </a:lnTo>
                    <a:lnTo>
                      <a:pt x="3434" y="1444"/>
                    </a:lnTo>
                    <a:lnTo>
                      <a:pt x="3366" y="1478"/>
                    </a:lnTo>
                    <a:lnTo>
                      <a:pt x="3298" y="1516"/>
                    </a:lnTo>
                    <a:lnTo>
                      <a:pt x="3228" y="1556"/>
                    </a:lnTo>
                    <a:lnTo>
                      <a:pt x="3156" y="1598"/>
                    </a:lnTo>
                    <a:lnTo>
                      <a:pt x="3086" y="1646"/>
                    </a:lnTo>
                    <a:lnTo>
                      <a:pt x="3086" y="1646"/>
                    </a:lnTo>
                    <a:lnTo>
                      <a:pt x="3016" y="1692"/>
                    </a:lnTo>
                    <a:lnTo>
                      <a:pt x="2946" y="1738"/>
                    </a:lnTo>
                    <a:lnTo>
                      <a:pt x="2880" y="1778"/>
                    </a:lnTo>
                    <a:lnTo>
                      <a:pt x="2814" y="1818"/>
                    </a:lnTo>
                    <a:lnTo>
                      <a:pt x="2752" y="1854"/>
                    </a:lnTo>
                    <a:lnTo>
                      <a:pt x="2690" y="1888"/>
                    </a:lnTo>
                    <a:lnTo>
                      <a:pt x="2628" y="1918"/>
                    </a:lnTo>
                    <a:lnTo>
                      <a:pt x="2570" y="1948"/>
                    </a:lnTo>
                    <a:lnTo>
                      <a:pt x="2512" y="1974"/>
                    </a:lnTo>
                    <a:lnTo>
                      <a:pt x="2454" y="1998"/>
                    </a:lnTo>
                    <a:lnTo>
                      <a:pt x="2400" y="2020"/>
                    </a:lnTo>
                    <a:lnTo>
                      <a:pt x="2344" y="2040"/>
                    </a:lnTo>
                    <a:lnTo>
                      <a:pt x="2290" y="2058"/>
                    </a:lnTo>
                    <a:lnTo>
                      <a:pt x="2238" y="2072"/>
                    </a:lnTo>
                    <a:lnTo>
                      <a:pt x="2186" y="2086"/>
                    </a:lnTo>
                    <a:lnTo>
                      <a:pt x="2136" y="2098"/>
                    </a:lnTo>
                    <a:lnTo>
                      <a:pt x="2084" y="2108"/>
                    </a:lnTo>
                    <a:lnTo>
                      <a:pt x="2036" y="2116"/>
                    </a:lnTo>
                    <a:lnTo>
                      <a:pt x="1986" y="2122"/>
                    </a:lnTo>
                    <a:lnTo>
                      <a:pt x="1936" y="2128"/>
                    </a:lnTo>
                    <a:lnTo>
                      <a:pt x="1888" y="2130"/>
                    </a:lnTo>
                    <a:lnTo>
                      <a:pt x="1840" y="2132"/>
                    </a:lnTo>
                    <a:lnTo>
                      <a:pt x="1792" y="2132"/>
                    </a:lnTo>
                    <a:lnTo>
                      <a:pt x="1744" y="2132"/>
                    </a:lnTo>
                    <a:lnTo>
                      <a:pt x="1696" y="2130"/>
                    </a:lnTo>
                    <a:lnTo>
                      <a:pt x="1648" y="2126"/>
                    </a:lnTo>
                    <a:lnTo>
                      <a:pt x="1552" y="2114"/>
                    </a:lnTo>
                    <a:lnTo>
                      <a:pt x="1454" y="2100"/>
                    </a:lnTo>
                    <a:lnTo>
                      <a:pt x="1356" y="2082"/>
                    </a:lnTo>
                    <a:lnTo>
                      <a:pt x="1356" y="2082"/>
                    </a:lnTo>
                    <a:lnTo>
                      <a:pt x="1260" y="2062"/>
                    </a:lnTo>
                    <a:lnTo>
                      <a:pt x="1170" y="2042"/>
                    </a:lnTo>
                    <a:lnTo>
                      <a:pt x="1010" y="2002"/>
                    </a:lnTo>
                    <a:lnTo>
                      <a:pt x="862" y="1968"/>
                    </a:lnTo>
                    <a:lnTo>
                      <a:pt x="790" y="1952"/>
                    </a:lnTo>
                    <a:lnTo>
                      <a:pt x="718" y="1940"/>
                    </a:lnTo>
                    <a:lnTo>
                      <a:pt x="644" y="1930"/>
                    </a:lnTo>
                    <a:lnTo>
                      <a:pt x="570" y="1922"/>
                    </a:lnTo>
                    <a:lnTo>
                      <a:pt x="490" y="1916"/>
                    </a:lnTo>
                    <a:lnTo>
                      <a:pt x="406" y="1916"/>
                    </a:lnTo>
                    <a:lnTo>
                      <a:pt x="316" y="1918"/>
                    </a:lnTo>
                    <a:lnTo>
                      <a:pt x="220" y="1924"/>
                    </a:lnTo>
                    <a:lnTo>
                      <a:pt x="114" y="1936"/>
                    </a:lnTo>
                    <a:lnTo>
                      <a:pt x="0" y="1950"/>
                    </a:lnTo>
                    <a:lnTo>
                      <a:pt x="0" y="1950"/>
                    </a:lnTo>
                    <a:close/>
                  </a:path>
                </a:pathLst>
              </a:custGeom>
              <a:solidFill>
                <a:srgbClr val="00A1DA"/>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nvGrpSpPr>
              <p:cNvPr id="59" name="组合 58"/>
              <p:cNvGrpSpPr/>
              <p:nvPr/>
            </p:nvGrpSpPr>
            <p:grpSpPr>
              <a:xfrm>
                <a:off x="2572693" y="3850300"/>
                <a:ext cx="408208" cy="401450"/>
                <a:chOff x="5032375" y="3027363"/>
                <a:chExt cx="1727200" cy="1698625"/>
              </a:xfrm>
            </p:grpSpPr>
            <p:sp>
              <p:nvSpPr>
                <p:cNvPr id="60"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1"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2"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3"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64"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
          <p:nvSpPr>
            <p:cNvPr id="57" name="Freeform 6"/>
            <p:cNvSpPr/>
            <p:nvPr/>
          </p:nvSpPr>
          <p:spPr bwMode="auto">
            <a:xfrm rot="10272469" flipH="1">
              <a:off x="2604190" y="3389011"/>
              <a:ext cx="1352314" cy="625768"/>
            </a:xfrm>
            <a:custGeom>
              <a:avLst/>
              <a:gdLst>
                <a:gd name="T0" fmla="*/ 1204 w 2308"/>
                <a:gd name="T1" fmla="*/ 300 h 1068"/>
                <a:gd name="T2" fmla="*/ 886 w 2308"/>
                <a:gd name="T3" fmla="*/ 524 h 1068"/>
                <a:gd name="T4" fmla="*/ 566 w 2308"/>
                <a:gd name="T5" fmla="*/ 748 h 1068"/>
                <a:gd name="T6" fmla="*/ 410 w 2308"/>
                <a:gd name="T7" fmla="*/ 848 h 1068"/>
                <a:gd name="T8" fmla="*/ 264 w 2308"/>
                <a:gd name="T9" fmla="*/ 938 h 1068"/>
                <a:gd name="T10" fmla="*/ 126 w 2308"/>
                <a:gd name="T11" fmla="*/ 1012 h 1068"/>
                <a:gd name="T12" fmla="*/ 0 w 2308"/>
                <a:gd name="T13" fmla="*/ 1068 h 1068"/>
                <a:gd name="T14" fmla="*/ 46 w 2308"/>
                <a:gd name="T15" fmla="*/ 1054 h 1068"/>
                <a:gd name="T16" fmla="*/ 142 w 2308"/>
                <a:gd name="T17" fmla="*/ 1022 h 1068"/>
                <a:gd name="T18" fmla="*/ 238 w 2308"/>
                <a:gd name="T19" fmla="*/ 984 h 1068"/>
                <a:gd name="T20" fmla="*/ 340 w 2308"/>
                <a:gd name="T21" fmla="*/ 938 h 1068"/>
                <a:gd name="T22" fmla="*/ 498 w 2308"/>
                <a:gd name="T23" fmla="*/ 856 h 1068"/>
                <a:gd name="T24" fmla="*/ 728 w 2308"/>
                <a:gd name="T25" fmla="*/ 720 h 1068"/>
                <a:gd name="T26" fmla="*/ 850 w 2308"/>
                <a:gd name="T27" fmla="*/ 640 h 1068"/>
                <a:gd name="T28" fmla="*/ 992 w 2308"/>
                <a:gd name="T29" fmla="*/ 550 h 1068"/>
                <a:gd name="T30" fmla="*/ 1130 w 2308"/>
                <a:gd name="T31" fmla="*/ 472 h 1068"/>
                <a:gd name="T32" fmla="*/ 1266 w 2308"/>
                <a:gd name="T33" fmla="*/ 408 h 1068"/>
                <a:gd name="T34" fmla="*/ 1398 w 2308"/>
                <a:gd name="T35" fmla="*/ 352 h 1068"/>
                <a:gd name="T36" fmla="*/ 1524 w 2308"/>
                <a:gd name="T37" fmla="*/ 308 h 1068"/>
                <a:gd name="T38" fmla="*/ 1644 w 2308"/>
                <a:gd name="T39" fmla="*/ 274 h 1068"/>
                <a:gd name="T40" fmla="*/ 1758 w 2308"/>
                <a:gd name="T41" fmla="*/ 248 h 1068"/>
                <a:gd name="T42" fmla="*/ 1864 w 2308"/>
                <a:gd name="T43" fmla="*/ 228 h 1068"/>
                <a:gd name="T44" fmla="*/ 2046 w 2308"/>
                <a:gd name="T45" fmla="*/ 206 h 1068"/>
                <a:gd name="T46" fmla="*/ 2186 w 2308"/>
                <a:gd name="T47" fmla="*/ 198 h 1068"/>
                <a:gd name="T48" fmla="*/ 2276 w 2308"/>
                <a:gd name="T49" fmla="*/ 202 h 1068"/>
                <a:gd name="T50" fmla="*/ 2308 w 2308"/>
                <a:gd name="T51" fmla="*/ 204 h 1068"/>
                <a:gd name="T52" fmla="*/ 2262 w 2308"/>
                <a:gd name="T53" fmla="*/ 142 h 1068"/>
                <a:gd name="T54" fmla="*/ 2210 w 2308"/>
                <a:gd name="T55" fmla="*/ 94 h 1068"/>
                <a:gd name="T56" fmla="*/ 2154 w 2308"/>
                <a:gd name="T57" fmla="*/ 56 h 1068"/>
                <a:gd name="T58" fmla="*/ 2094 w 2308"/>
                <a:gd name="T59" fmla="*/ 28 h 1068"/>
                <a:gd name="T60" fmla="*/ 2032 w 2308"/>
                <a:gd name="T61" fmla="*/ 10 h 1068"/>
                <a:gd name="T62" fmla="*/ 1964 w 2308"/>
                <a:gd name="T63" fmla="*/ 2 h 1068"/>
                <a:gd name="T64" fmla="*/ 1894 w 2308"/>
                <a:gd name="T65" fmla="*/ 2 h 1068"/>
                <a:gd name="T66" fmla="*/ 1822 w 2308"/>
                <a:gd name="T67" fmla="*/ 10 h 1068"/>
                <a:gd name="T68" fmla="*/ 1748 w 2308"/>
                <a:gd name="T69" fmla="*/ 26 h 1068"/>
                <a:gd name="T70" fmla="*/ 1672 w 2308"/>
                <a:gd name="T71" fmla="*/ 50 h 1068"/>
                <a:gd name="T72" fmla="*/ 1594 w 2308"/>
                <a:gd name="T73" fmla="*/ 80 h 1068"/>
                <a:gd name="T74" fmla="*/ 1438 w 2308"/>
                <a:gd name="T75" fmla="*/ 154 h 1068"/>
                <a:gd name="T76" fmla="*/ 1280 w 2308"/>
                <a:gd name="T77" fmla="*/ 248 h 1068"/>
                <a:gd name="T78" fmla="*/ 1204 w 2308"/>
                <a:gd name="T79" fmla="*/ 300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8" h="1068">
                  <a:moveTo>
                    <a:pt x="1204" y="300"/>
                  </a:moveTo>
                  <a:lnTo>
                    <a:pt x="1204" y="300"/>
                  </a:lnTo>
                  <a:lnTo>
                    <a:pt x="1046" y="410"/>
                  </a:lnTo>
                  <a:lnTo>
                    <a:pt x="886" y="524"/>
                  </a:lnTo>
                  <a:lnTo>
                    <a:pt x="724" y="638"/>
                  </a:lnTo>
                  <a:lnTo>
                    <a:pt x="566" y="748"/>
                  </a:lnTo>
                  <a:lnTo>
                    <a:pt x="488" y="800"/>
                  </a:lnTo>
                  <a:lnTo>
                    <a:pt x="410" y="848"/>
                  </a:lnTo>
                  <a:lnTo>
                    <a:pt x="336" y="894"/>
                  </a:lnTo>
                  <a:lnTo>
                    <a:pt x="264" y="938"/>
                  </a:lnTo>
                  <a:lnTo>
                    <a:pt x="194" y="978"/>
                  </a:lnTo>
                  <a:lnTo>
                    <a:pt x="126" y="1012"/>
                  </a:lnTo>
                  <a:lnTo>
                    <a:pt x="62" y="1042"/>
                  </a:lnTo>
                  <a:lnTo>
                    <a:pt x="0" y="1068"/>
                  </a:lnTo>
                  <a:lnTo>
                    <a:pt x="0" y="1068"/>
                  </a:lnTo>
                  <a:lnTo>
                    <a:pt x="46" y="1054"/>
                  </a:lnTo>
                  <a:lnTo>
                    <a:pt x="94" y="1038"/>
                  </a:lnTo>
                  <a:lnTo>
                    <a:pt x="142" y="1022"/>
                  </a:lnTo>
                  <a:lnTo>
                    <a:pt x="190" y="1004"/>
                  </a:lnTo>
                  <a:lnTo>
                    <a:pt x="238" y="984"/>
                  </a:lnTo>
                  <a:lnTo>
                    <a:pt x="288" y="962"/>
                  </a:lnTo>
                  <a:lnTo>
                    <a:pt x="340" y="938"/>
                  </a:lnTo>
                  <a:lnTo>
                    <a:pt x="392" y="914"/>
                  </a:lnTo>
                  <a:lnTo>
                    <a:pt x="498" y="856"/>
                  </a:lnTo>
                  <a:lnTo>
                    <a:pt x="610" y="792"/>
                  </a:lnTo>
                  <a:lnTo>
                    <a:pt x="728" y="720"/>
                  </a:lnTo>
                  <a:lnTo>
                    <a:pt x="850" y="640"/>
                  </a:lnTo>
                  <a:lnTo>
                    <a:pt x="850" y="640"/>
                  </a:lnTo>
                  <a:lnTo>
                    <a:pt x="920" y="592"/>
                  </a:lnTo>
                  <a:lnTo>
                    <a:pt x="992" y="550"/>
                  </a:lnTo>
                  <a:lnTo>
                    <a:pt x="1062" y="510"/>
                  </a:lnTo>
                  <a:lnTo>
                    <a:pt x="1130" y="472"/>
                  </a:lnTo>
                  <a:lnTo>
                    <a:pt x="1198" y="438"/>
                  </a:lnTo>
                  <a:lnTo>
                    <a:pt x="1266" y="408"/>
                  </a:lnTo>
                  <a:lnTo>
                    <a:pt x="1332" y="378"/>
                  </a:lnTo>
                  <a:lnTo>
                    <a:pt x="1398" y="352"/>
                  </a:lnTo>
                  <a:lnTo>
                    <a:pt x="1462" y="330"/>
                  </a:lnTo>
                  <a:lnTo>
                    <a:pt x="1524" y="308"/>
                  </a:lnTo>
                  <a:lnTo>
                    <a:pt x="1586" y="290"/>
                  </a:lnTo>
                  <a:lnTo>
                    <a:pt x="1644" y="274"/>
                  </a:lnTo>
                  <a:lnTo>
                    <a:pt x="1702" y="260"/>
                  </a:lnTo>
                  <a:lnTo>
                    <a:pt x="1758" y="248"/>
                  </a:lnTo>
                  <a:lnTo>
                    <a:pt x="1812" y="236"/>
                  </a:lnTo>
                  <a:lnTo>
                    <a:pt x="1864" y="228"/>
                  </a:lnTo>
                  <a:lnTo>
                    <a:pt x="1960" y="214"/>
                  </a:lnTo>
                  <a:lnTo>
                    <a:pt x="2046" y="206"/>
                  </a:lnTo>
                  <a:lnTo>
                    <a:pt x="2122" y="200"/>
                  </a:lnTo>
                  <a:lnTo>
                    <a:pt x="2186" y="198"/>
                  </a:lnTo>
                  <a:lnTo>
                    <a:pt x="2238" y="200"/>
                  </a:lnTo>
                  <a:lnTo>
                    <a:pt x="2276" y="202"/>
                  </a:lnTo>
                  <a:lnTo>
                    <a:pt x="2308" y="204"/>
                  </a:lnTo>
                  <a:lnTo>
                    <a:pt x="2308" y="204"/>
                  </a:lnTo>
                  <a:lnTo>
                    <a:pt x="2286" y="172"/>
                  </a:lnTo>
                  <a:lnTo>
                    <a:pt x="2262" y="142"/>
                  </a:lnTo>
                  <a:lnTo>
                    <a:pt x="2236" y="116"/>
                  </a:lnTo>
                  <a:lnTo>
                    <a:pt x="2210" y="94"/>
                  </a:lnTo>
                  <a:lnTo>
                    <a:pt x="2182" y="72"/>
                  </a:lnTo>
                  <a:lnTo>
                    <a:pt x="2154" y="56"/>
                  </a:lnTo>
                  <a:lnTo>
                    <a:pt x="2126" y="40"/>
                  </a:lnTo>
                  <a:lnTo>
                    <a:pt x="2094" y="28"/>
                  </a:lnTo>
                  <a:lnTo>
                    <a:pt x="2064" y="18"/>
                  </a:lnTo>
                  <a:lnTo>
                    <a:pt x="2032" y="10"/>
                  </a:lnTo>
                  <a:lnTo>
                    <a:pt x="1998" y="4"/>
                  </a:lnTo>
                  <a:lnTo>
                    <a:pt x="1964" y="2"/>
                  </a:lnTo>
                  <a:lnTo>
                    <a:pt x="1930" y="0"/>
                  </a:lnTo>
                  <a:lnTo>
                    <a:pt x="1894" y="2"/>
                  </a:lnTo>
                  <a:lnTo>
                    <a:pt x="1858" y="6"/>
                  </a:lnTo>
                  <a:lnTo>
                    <a:pt x="1822" y="10"/>
                  </a:lnTo>
                  <a:lnTo>
                    <a:pt x="1786" y="18"/>
                  </a:lnTo>
                  <a:lnTo>
                    <a:pt x="1748" y="26"/>
                  </a:lnTo>
                  <a:lnTo>
                    <a:pt x="1710" y="38"/>
                  </a:lnTo>
                  <a:lnTo>
                    <a:pt x="1672" y="50"/>
                  </a:lnTo>
                  <a:lnTo>
                    <a:pt x="1634" y="64"/>
                  </a:lnTo>
                  <a:lnTo>
                    <a:pt x="1594" y="80"/>
                  </a:lnTo>
                  <a:lnTo>
                    <a:pt x="1516" y="114"/>
                  </a:lnTo>
                  <a:lnTo>
                    <a:pt x="1438" y="154"/>
                  </a:lnTo>
                  <a:lnTo>
                    <a:pt x="1360" y="200"/>
                  </a:lnTo>
                  <a:lnTo>
                    <a:pt x="1280" y="248"/>
                  </a:lnTo>
                  <a:lnTo>
                    <a:pt x="1204" y="300"/>
                  </a:lnTo>
                  <a:lnTo>
                    <a:pt x="1204" y="300"/>
                  </a:lnTo>
                  <a:close/>
                </a:path>
              </a:pathLst>
            </a:custGeom>
            <a:gradFill flip="none" rotWithShape="1">
              <a:gsLst>
                <a:gs pos="0">
                  <a:schemeClr val="bg1">
                    <a:alpha val="20000"/>
                  </a:schemeClr>
                </a:gs>
                <a:gs pos="100000">
                  <a:srgbClr val="FFFFFF">
                    <a:shade val="100000"/>
                    <a:satMod val="115000"/>
                    <a:alpha val="50000"/>
                  </a:srgbClr>
                </a:gs>
              </a:gsLst>
              <a:lin ang="0" scaled="1"/>
              <a:tileRect/>
            </a:gradFill>
            <a:ln>
              <a:noFill/>
            </a:ln>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65" name="矩形 64"/>
          <p:cNvSpPr/>
          <p:nvPr/>
        </p:nvSpPr>
        <p:spPr>
          <a:xfrm>
            <a:off x="5255406" y="1412412"/>
            <a:ext cx="3118669" cy="891540"/>
          </a:xfrm>
          <a:prstGeom prst="rect">
            <a:avLst/>
          </a:prstGeom>
        </p:spPr>
        <p:txBody>
          <a:bodyPr wrap="square">
            <a:spAutoFit/>
          </a:bodyPr>
          <a:lstStyle/>
          <a:p>
            <a:pP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五是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全面提升流域水资源节约集约利用水平。落实跨省江河水量分配方案，强化水量统一调度管理，协调做好引滦、引黄及南水北调调水工作，深入实施国家节水行动。</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6" name="矩形 65"/>
          <p:cNvSpPr/>
          <p:nvPr/>
        </p:nvSpPr>
        <p:spPr>
          <a:xfrm>
            <a:off x="5262391" y="2405881"/>
            <a:ext cx="3118669" cy="1091565"/>
          </a:xfrm>
          <a:prstGeom prst="rect">
            <a:avLst/>
          </a:prstGeom>
        </p:spPr>
        <p:txBody>
          <a:bodyPr wrap="square">
            <a:spAutoFit/>
          </a:bodyPr>
          <a:lstStyle/>
          <a:p>
            <a:pP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六是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持续健全流域体制机制法治管理。落实流域省级河湖长联席会议机制，纵深推进河湖库“清四乱”（清理乱占、乱采、乱堆、乱建）常态化规范化，依法依规开展水行政执法和许可审批管理，进一步完善涉水法规制度体系，推进水利科技文化建设。</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矩形 66"/>
          <p:cNvSpPr/>
          <p:nvPr/>
        </p:nvSpPr>
        <p:spPr>
          <a:xfrm>
            <a:off x="5255406" y="3558100"/>
            <a:ext cx="3118669" cy="691515"/>
          </a:xfrm>
          <a:prstGeom prst="rect">
            <a:avLst/>
          </a:prstGeom>
        </p:spPr>
        <p:txBody>
          <a:bodyPr wrap="square">
            <a:spAutoFit/>
          </a:bodyPr>
          <a:lstStyle/>
          <a:p>
            <a:pPr>
              <a:lnSpc>
                <a:spcPct val="130000"/>
              </a:lnSpc>
            </a:pPr>
            <a:r>
              <a:rPr lang="zh-CN" altLang="en-US" sz="1000" b="1" dirty="0" smtClean="0">
                <a:solidFill>
                  <a:srgbClr val="C00000"/>
                </a:solidFill>
                <a:latin typeface="微软雅黑" panose="020B0503020204020204" pitchFamily="34" charset="-122"/>
                <a:ea typeface="微软雅黑" panose="020B0503020204020204" pitchFamily="34" charset="-122"/>
              </a:rPr>
              <a:t>七是</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深入推进新时代党的建设伟大工程。严格落实全面从严治党主体责任，坚持正风肃纪反腐，为海河水利高质量发展提供坚实政治思想保障。</a:t>
            </a:r>
            <a:endPar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4895364" y="2487325"/>
            <a:ext cx="371476" cy="371476"/>
            <a:chOff x="2752725" y="2486023"/>
            <a:chExt cx="371476" cy="371476"/>
          </a:xfrm>
        </p:grpSpPr>
        <p:sp>
          <p:nvSpPr>
            <p:cNvPr id="69" name="椭圆 68"/>
            <p:cNvSpPr/>
            <p:nvPr/>
          </p:nvSpPr>
          <p:spPr>
            <a:xfrm>
              <a:off x="2752725" y="2486023"/>
              <a:ext cx="371476" cy="371476"/>
            </a:xfrm>
            <a:prstGeom prst="ellipse">
              <a:avLst/>
            </a:prstGeom>
            <a:solidFill>
              <a:srgbClr val="00A1D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70" name="组合 69"/>
            <p:cNvGrpSpPr/>
            <p:nvPr/>
          </p:nvGrpSpPr>
          <p:grpSpPr>
            <a:xfrm>
              <a:off x="2836737" y="2570603"/>
              <a:ext cx="203452" cy="202317"/>
              <a:chOff x="2616200" y="414338"/>
              <a:chExt cx="1708150" cy="1698625"/>
            </a:xfrm>
          </p:grpSpPr>
          <p:sp>
            <p:nvSpPr>
              <p:cNvPr id="7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74" name="组合 73"/>
          <p:cNvGrpSpPr/>
          <p:nvPr/>
        </p:nvGrpSpPr>
        <p:grpSpPr>
          <a:xfrm>
            <a:off x="4895364" y="3634886"/>
            <a:ext cx="371476" cy="371476"/>
            <a:chOff x="4400550" y="2486023"/>
            <a:chExt cx="371476" cy="371476"/>
          </a:xfrm>
        </p:grpSpPr>
        <p:sp>
          <p:nvSpPr>
            <p:cNvPr id="75" name="椭圆 74"/>
            <p:cNvSpPr/>
            <p:nvPr/>
          </p:nvSpPr>
          <p:spPr>
            <a:xfrm>
              <a:off x="4400550" y="2486023"/>
              <a:ext cx="371476" cy="371476"/>
            </a:xfrm>
            <a:prstGeom prst="ellipse">
              <a:avLst/>
            </a:prstGeom>
            <a:solidFill>
              <a:srgbClr val="00A1D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76" name="组合 75"/>
            <p:cNvGrpSpPr/>
            <p:nvPr/>
          </p:nvGrpSpPr>
          <p:grpSpPr>
            <a:xfrm>
              <a:off x="4483428" y="2570603"/>
              <a:ext cx="205721" cy="202317"/>
              <a:chOff x="5032375" y="3027363"/>
              <a:chExt cx="1727200" cy="1698625"/>
            </a:xfrm>
          </p:grpSpPr>
          <p:sp>
            <p:nvSpPr>
              <p:cNvPr id="7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7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grpSp>
        <p:nvGrpSpPr>
          <p:cNvPr id="82" name="组合 81"/>
          <p:cNvGrpSpPr/>
          <p:nvPr/>
        </p:nvGrpSpPr>
        <p:grpSpPr>
          <a:xfrm>
            <a:off x="4895364" y="1497244"/>
            <a:ext cx="371476" cy="371476"/>
            <a:chOff x="1228725" y="2486023"/>
            <a:chExt cx="371476" cy="371476"/>
          </a:xfrm>
        </p:grpSpPr>
        <p:sp>
          <p:nvSpPr>
            <p:cNvPr id="83" name="椭圆 82"/>
            <p:cNvSpPr/>
            <p:nvPr/>
          </p:nvSpPr>
          <p:spPr>
            <a:xfrm>
              <a:off x="1228725" y="2486023"/>
              <a:ext cx="371476" cy="371476"/>
            </a:xfrm>
            <a:prstGeom prst="ellipse">
              <a:avLst/>
            </a:prstGeom>
            <a:solidFill>
              <a:srgbClr val="00A1D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84" name="组合 83"/>
            <p:cNvGrpSpPr/>
            <p:nvPr/>
          </p:nvGrpSpPr>
          <p:grpSpPr>
            <a:xfrm>
              <a:off x="1313305" y="2570603"/>
              <a:ext cx="202317" cy="202317"/>
              <a:chOff x="152400" y="414338"/>
              <a:chExt cx="1698625" cy="1698625"/>
            </a:xfrm>
          </p:grpSpPr>
          <p:sp>
            <p:nvSpPr>
              <p:cNvPr id="85"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86"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sp>
        <p:nvSpPr>
          <p:cNvPr id="2" name="文本框 1"/>
          <p:cNvSpPr txBox="1"/>
          <p:nvPr/>
        </p:nvSpPr>
        <p:spPr>
          <a:xfrm>
            <a:off x="1835785" y="477520"/>
            <a:ext cx="5756910" cy="368300"/>
          </a:xfrm>
          <a:prstGeom prst="rect">
            <a:avLst/>
          </a:prstGeom>
          <a:noFill/>
        </p:spPr>
        <p:txBody>
          <a:bodyPr wrap="square" rtlCol="0">
            <a:spAutoFit/>
          </a:bodyPr>
          <a:p>
            <a:pPr algn="ctr"/>
            <a:r>
              <a:rPr lang="zh-CN" altLang="en-US" sz="1800" b="1" dirty="0" smtClean="0">
                <a:solidFill>
                  <a:srgbClr val="0070C0"/>
                </a:solidFill>
                <a:latin typeface="黑体" panose="02010609060101010101" charset="-122"/>
                <a:ea typeface="黑体" panose="02010609060101010101" charset="-122"/>
              </a:rPr>
              <a:t>关于贯彻落实全国水利工作会议精神，他们这样说（</a:t>
            </a:r>
            <a:r>
              <a:rPr lang="zh-CN" altLang="en-US" sz="1800" b="1" dirty="0" smtClean="0">
                <a:solidFill>
                  <a:srgbClr val="0070C0"/>
                </a:solidFill>
                <a:latin typeface="黑体" panose="02010609060101010101" charset="-122"/>
                <a:ea typeface="黑体" panose="02010609060101010101" charset="-122"/>
              </a:rPr>
              <a:t>二）</a:t>
            </a:r>
            <a:endParaRPr lang="zh-CN" altLang="en-US" sz="1800" b="1" dirty="0" smtClean="0">
              <a:solidFill>
                <a:srgbClr val="0070C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right)">
                                      <p:cBhvr>
                                        <p:cTn id="15" dur="500"/>
                                        <p:tgtEl>
                                          <p:spTgt spid="5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p:cTn id="19" dur="500" fill="hold"/>
                                        <p:tgtEl>
                                          <p:spTgt spid="82"/>
                                        </p:tgtEl>
                                        <p:attrNameLst>
                                          <p:attrName>ppt_w</p:attrName>
                                        </p:attrNameLst>
                                      </p:cBhvr>
                                      <p:tavLst>
                                        <p:tav tm="0">
                                          <p:val>
                                            <p:fltVal val="0"/>
                                          </p:val>
                                        </p:tav>
                                        <p:tav tm="100000">
                                          <p:val>
                                            <p:strVal val="#ppt_w"/>
                                          </p:val>
                                        </p:tav>
                                      </p:tavLst>
                                    </p:anim>
                                    <p:anim calcmode="lin" valueType="num">
                                      <p:cBhvr>
                                        <p:cTn id="20" dur="500" fill="hold"/>
                                        <p:tgtEl>
                                          <p:spTgt spid="82"/>
                                        </p:tgtEl>
                                        <p:attrNameLst>
                                          <p:attrName>ppt_h</p:attrName>
                                        </p:attrNameLst>
                                      </p:cBhvr>
                                      <p:tavLst>
                                        <p:tav tm="0">
                                          <p:val>
                                            <p:fltVal val="0"/>
                                          </p:val>
                                        </p:tav>
                                        <p:tav tm="100000">
                                          <p:val>
                                            <p:strVal val="#ppt_h"/>
                                          </p:val>
                                        </p:tav>
                                      </p:tavLst>
                                    </p:anim>
                                    <p:animEffect transition="in" filter="fade">
                                      <p:cBhvr>
                                        <p:cTn id="21" dur="500"/>
                                        <p:tgtEl>
                                          <p:spTgt spid="82"/>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250" fill="hold"/>
                                        <p:tgtEl>
                                          <p:spTgt spid="65"/>
                                        </p:tgtEl>
                                        <p:attrNameLst>
                                          <p:attrName>ppt_x</p:attrName>
                                        </p:attrNameLst>
                                      </p:cBhvr>
                                      <p:tavLst>
                                        <p:tav tm="0">
                                          <p:val>
                                            <p:strVal val="1+#ppt_w/2"/>
                                          </p:val>
                                        </p:tav>
                                        <p:tav tm="100000">
                                          <p:val>
                                            <p:strVal val="#ppt_x"/>
                                          </p:val>
                                        </p:tav>
                                      </p:tavLst>
                                    </p:anim>
                                    <p:anim calcmode="lin" valueType="num">
                                      <p:cBhvr additive="base">
                                        <p:cTn id="26" dur="250" fill="hold"/>
                                        <p:tgtEl>
                                          <p:spTgt spid="6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p:cTn id="30" dur="500" fill="hold"/>
                                        <p:tgtEl>
                                          <p:spTgt spid="68"/>
                                        </p:tgtEl>
                                        <p:attrNameLst>
                                          <p:attrName>ppt_w</p:attrName>
                                        </p:attrNameLst>
                                      </p:cBhvr>
                                      <p:tavLst>
                                        <p:tav tm="0">
                                          <p:val>
                                            <p:fltVal val="0"/>
                                          </p:val>
                                        </p:tav>
                                        <p:tav tm="100000">
                                          <p:val>
                                            <p:strVal val="#ppt_w"/>
                                          </p:val>
                                        </p:tav>
                                      </p:tavLst>
                                    </p:anim>
                                    <p:anim calcmode="lin" valueType="num">
                                      <p:cBhvr>
                                        <p:cTn id="31" dur="500" fill="hold"/>
                                        <p:tgtEl>
                                          <p:spTgt spid="68"/>
                                        </p:tgtEl>
                                        <p:attrNameLst>
                                          <p:attrName>ppt_h</p:attrName>
                                        </p:attrNameLst>
                                      </p:cBhvr>
                                      <p:tavLst>
                                        <p:tav tm="0">
                                          <p:val>
                                            <p:fltVal val="0"/>
                                          </p:val>
                                        </p:tav>
                                        <p:tav tm="100000">
                                          <p:val>
                                            <p:strVal val="#ppt_h"/>
                                          </p:val>
                                        </p:tav>
                                      </p:tavLst>
                                    </p:anim>
                                    <p:animEffect transition="in" filter="fade">
                                      <p:cBhvr>
                                        <p:cTn id="32" dur="500"/>
                                        <p:tgtEl>
                                          <p:spTgt spid="68"/>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250" fill="hold"/>
                                        <p:tgtEl>
                                          <p:spTgt spid="66"/>
                                        </p:tgtEl>
                                        <p:attrNameLst>
                                          <p:attrName>ppt_x</p:attrName>
                                        </p:attrNameLst>
                                      </p:cBhvr>
                                      <p:tavLst>
                                        <p:tav tm="0">
                                          <p:val>
                                            <p:strVal val="1+#ppt_w/2"/>
                                          </p:val>
                                        </p:tav>
                                        <p:tav tm="100000">
                                          <p:val>
                                            <p:strVal val="#ppt_x"/>
                                          </p:val>
                                        </p:tav>
                                      </p:tavLst>
                                    </p:anim>
                                    <p:anim calcmode="lin" valueType="num">
                                      <p:cBhvr additive="base">
                                        <p:cTn id="37" dur="25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ppt_w</p:attrName>
                                        </p:attrNameLst>
                                      </p:cBhvr>
                                      <p:tavLst>
                                        <p:tav tm="0">
                                          <p:val>
                                            <p:fltVal val="0"/>
                                          </p:val>
                                        </p:tav>
                                        <p:tav tm="100000">
                                          <p:val>
                                            <p:strVal val="#ppt_w"/>
                                          </p:val>
                                        </p:tav>
                                      </p:tavLst>
                                    </p:anim>
                                    <p:anim calcmode="lin" valueType="num">
                                      <p:cBhvr>
                                        <p:cTn id="42" dur="500" fill="hold"/>
                                        <p:tgtEl>
                                          <p:spTgt spid="74"/>
                                        </p:tgtEl>
                                        <p:attrNameLst>
                                          <p:attrName>ppt_h</p:attrName>
                                        </p:attrNameLst>
                                      </p:cBhvr>
                                      <p:tavLst>
                                        <p:tav tm="0">
                                          <p:val>
                                            <p:fltVal val="0"/>
                                          </p:val>
                                        </p:tav>
                                        <p:tav tm="100000">
                                          <p:val>
                                            <p:strVal val="#ppt_h"/>
                                          </p:val>
                                        </p:tav>
                                      </p:tavLst>
                                    </p:anim>
                                    <p:animEffect transition="in" filter="fade">
                                      <p:cBhvr>
                                        <p:cTn id="43" dur="500"/>
                                        <p:tgtEl>
                                          <p:spTgt spid="74"/>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250" fill="hold"/>
                                        <p:tgtEl>
                                          <p:spTgt spid="67"/>
                                        </p:tgtEl>
                                        <p:attrNameLst>
                                          <p:attrName>ppt_x</p:attrName>
                                        </p:attrNameLst>
                                      </p:cBhvr>
                                      <p:tavLst>
                                        <p:tav tm="0">
                                          <p:val>
                                            <p:strVal val="1+#ppt_w/2"/>
                                          </p:val>
                                        </p:tav>
                                        <p:tav tm="100000">
                                          <p:val>
                                            <p:strVal val="#ppt_x"/>
                                          </p:val>
                                        </p:tav>
                                      </p:tavLst>
                                    </p:anim>
                                    <p:anim calcmode="lin" valueType="num">
                                      <p:cBhvr additive="base">
                                        <p:cTn id="48" dur="250" fill="hold"/>
                                        <p:tgtEl>
                                          <p:spTgt spid="67"/>
                                        </p:tgtEl>
                                        <p:attrNameLst>
                                          <p:attrName>ppt_y</p:attrName>
                                        </p:attrNameLst>
                                      </p:cBhvr>
                                      <p:tavLst>
                                        <p:tav tm="0">
                                          <p:val>
                                            <p:strVal val="#ppt_y"/>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0273"/>
            <a:ext cx="9144000" cy="20726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748" y="2636695"/>
            <a:ext cx="5173248" cy="272276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058" y="4019269"/>
            <a:ext cx="1110414" cy="72222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279" y="4194323"/>
            <a:ext cx="1123622" cy="64014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921" y="195634"/>
            <a:ext cx="1933148" cy="1933148"/>
          </a:xfrm>
          <a:prstGeom prst="rect">
            <a:avLst/>
          </a:prstGeom>
        </p:spPr>
      </p:pic>
      <p:sp>
        <p:nvSpPr>
          <p:cNvPr id="10" name="矩形 9"/>
          <p:cNvSpPr>
            <a:spLocks noChangeArrowheads="1"/>
          </p:cNvSpPr>
          <p:nvPr/>
        </p:nvSpPr>
        <p:spPr bwMode="auto">
          <a:xfrm>
            <a:off x="4190340" y="937787"/>
            <a:ext cx="378309" cy="44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500"/>
              </a:lnSpc>
            </a:pPr>
            <a:r>
              <a:rPr lang="en-US" altLang="zh-CN" sz="2400" b="1" dirty="0" smtClean="0">
                <a:solidFill>
                  <a:srgbClr val="0070C0"/>
                </a:solidFill>
                <a:latin typeface="微软雅黑" panose="020B0503020204020204" pitchFamily="34" charset="-122"/>
                <a:ea typeface="微软雅黑" panose="020B0503020204020204" pitchFamily="34" charset="-122"/>
              </a:rPr>
              <a:t>02</a:t>
            </a:r>
            <a:endParaRPr lang="en-US" altLang="zh-CN" sz="2400" b="1" dirty="0" smtClean="0">
              <a:solidFill>
                <a:srgbClr val="0070C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149495" y="2051920"/>
            <a:ext cx="4420406" cy="583565"/>
          </a:xfrm>
          <a:prstGeom prst="rect">
            <a:avLst/>
          </a:prstGeom>
          <a:noFill/>
        </p:spPr>
        <p:txBody>
          <a:bodyPr wrap="square" rtlCol="0">
            <a:spAutoFit/>
          </a:bodyPr>
          <a:lstStyle/>
          <a:p>
            <a:pPr algn="ctr"/>
            <a:r>
              <a:rPr lang="zh-CN" altLang="en-US" sz="3200" b="1" dirty="0" smtClean="0">
                <a:solidFill>
                  <a:srgbClr val="0070C0"/>
                </a:solidFill>
                <a:latin typeface="微软雅黑" panose="020B0503020204020204" pitchFamily="34" charset="-122"/>
                <a:ea typeface="微软雅黑" panose="020B0503020204020204" pitchFamily="34" charset="-122"/>
              </a:rPr>
              <a:t>读-山东省节水条例</a:t>
            </a:r>
            <a:endParaRPr lang="zh-CN" altLang="en-US" sz="3200" b="1" dirty="0" smtClean="0">
              <a:solidFill>
                <a:srgbClr val="0070C0"/>
              </a:solidFill>
              <a:latin typeface="微软雅黑" panose="020B0503020204020204" pitchFamily="34" charset="-122"/>
              <a:ea typeface="微软雅黑" panose="020B0503020204020204" pitchFamily="34" charset="-122"/>
            </a:endParaRPr>
          </a:p>
        </p:txBody>
      </p:sp>
      <p:sp>
        <p:nvSpPr>
          <p:cNvPr id="12" name="文本框 11"/>
          <p:cNvSpPr txBox="1"/>
          <p:nvPr/>
        </p:nvSpPr>
        <p:spPr bwMode="auto">
          <a:xfrm>
            <a:off x="2813695" y="2651280"/>
            <a:ext cx="1020229"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科学规划</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bwMode="auto">
          <a:xfrm>
            <a:off x="3862516" y="2645351"/>
            <a:ext cx="1015844"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统筹兼顾</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bwMode="auto">
          <a:xfrm>
            <a:off x="3862516" y="2939025"/>
            <a:ext cx="1015844"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因地制宜</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bwMode="auto">
          <a:xfrm>
            <a:off x="4906951" y="2934971"/>
            <a:ext cx="1048821"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分类指导</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bwMode="auto">
          <a:xfrm>
            <a:off x="4906954" y="2645351"/>
            <a:ext cx="1048819"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总量控制</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bwMode="auto">
          <a:xfrm>
            <a:off x="2813696" y="2938552"/>
            <a:ext cx="1048820" cy="299085"/>
          </a:xfrm>
          <a:prstGeom prst="rect">
            <a:avLst/>
          </a:prstGeom>
          <a:noFill/>
        </p:spPr>
        <p:txBody>
          <a:bodyPr wrap="square">
            <a:spAutoFit/>
          </a:bodyPr>
          <a:lstStyle/>
          <a:p>
            <a:pPr marL="171450" indent="-171450">
              <a:lnSpc>
                <a:spcPct val="150000"/>
              </a:lnSpc>
              <a:buFont typeface="Wingdings" panose="05000000000000000000" pitchFamily="2" charset="2"/>
              <a:buChar char="u"/>
              <a:defRPr/>
            </a:pPr>
            <a:r>
              <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rPr>
              <a:t>高效利用</a:t>
            </a:r>
            <a:endParaRPr lang="zh-CN" altLang="en-US" sz="900" b="1" spc="7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8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500"/>
                                        <p:tgtEl>
                                          <p:spTgt spid="6"/>
                                        </p:tgtEl>
                                      </p:cBhvr>
                                    </p:animEffect>
                                  </p:childTnLst>
                                </p:cTn>
                              </p:par>
                            </p:childTnLst>
                          </p:cTn>
                        </p:par>
                        <p:par>
                          <p:cTn id="12" fill="hold">
                            <p:stCondLst>
                              <p:cond delay="2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8"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par>
                          <p:cTn id="27" fill="hold">
                            <p:stCondLst>
                              <p:cond delay="5500"/>
                            </p:stCondLst>
                            <p:childTnLst>
                              <p:par>
                                <p:cTn id="28" presetID="1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ppt_x</p:attrName>
                                        </p:attrNameLst>
                                      </p:cBhvr>
                                      <p:tavLst>
                                        <p:tav tm="0">
                                          <p:val>
                                            <p:strVal val="#ppt_x+#ppt_w*1.125000"/>
                                          </p:val>
                                        </p:tav>
                                        <p:tav tm="100000">
                                          <p:val>
                                            <p:strVal val="#ppt_x"/>
                                          </p:val>
                                        </p:tav>
                                      </p:tavLst>
                                    </p:anim>
                                    <p:animEffect transition="in" filter="wipe(left)">
                                      <p:cBhvr>
                                        <p:cTn id="31" dur="500"/>
                                        <p:tgtEl>
                                          <p:spTgt spid="10"/>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 presetClass="entr" presetSubtype="4" decel="100000" fill="hold" grpId="0" nodeType="withEffect">
                                  <p:stCondLst>
                                    <p:cond delay="11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ppt_x"/>
                                          </p:val>
                                        </p:tav>
                                        <p:tav tm="100000">
                                          <p:val>
                                            <p:strVal val="#ppt_x"/>
                                          </p:val>
                                        </p:tav>
                                      </p:tavLst>
                                    </p:anim>
                                    <p:anim calcmode="lin" valueType="num">
                                      <p:cBhvr additive="base">
                                        <p:cTn id="39" dur="10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11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1000" fill="hold"/>
                                        <p:tgtEl>
                                          <p:spTgt spid="16"/>
                                        </p:tgtEl>
                                        <p:attrNameLst>
                                          <p:attrName>ppt_x</p:attrName>
                                        </p:attrNameLst>
                                      </p:cBhvr>
                                      <p:tavLst>
                                        <p:tav tm="0">
                                          <p:val>
                                            <p:strVal val="#ppt_x"/>
                                          </p:val>
                                        </p:tav>
                                        <p:tav tm="100000">
                                          <p:val>
                                            <p:strVal val="#ppt_x"/>
                                          </p:val>
                                        </p:tav>
                                      </p:tavLst>
                                    </p:anim>
                                    <p:anim calcmode="lin" valueType="num">
                                      <p:cBhvr additive="base">
                                        <p:cTn id="47" dur="10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13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1000" fill="hold"/>
                                        <p:tgtEl>
                                          <p:spTgt spid="17"/>
                                        </p:tgtEl>
                                        <p:attrNameLst>
                                          <p:attrName>ppt_x</p:attrName>
                                        </p:attrNameLst>
                                      </p:cBhvr>
                                      <p:tavLst>
                                        <p:tav tm="0">
                                          <p:val>
                                            <p:strVal val="#ppt_x"/>
                                          </p:val>
                                        </p:tav>
                                        <p:tav tm="100000">
                                          <p:val>
                                            <p:strVal val="#ppt_x"/>
                                          </p:val>
                                        </p:tav>
                                      </p:tavLst>
                                    </p:anim>
                                    <p:anim calcmode="lin" valueType="num">
                                      <p:cBhvr additive="base">
                                        <p:cTn id="51" dur="10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140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1000" fill="hold"/>
                                        <p:tgtEl>
                                          <p:spTgt spid="14"/>
                                        </p:tgtEl>
                                        <p:attrNameLst>
                                          <p:attrName>ppt_x</p:attrName>
                                        </p:attrNameLst>
                                      </p:cBhvr>
                                      <p:tavLst>
                                        <p:tav tm="0">
                                          <p:val>
                                            <p:strVal val="#ppt_x"/>
                                          </p:val>
                                        </p:tav>
                                        <p:tav tm="100000">
                                          <p:val>
                                            <p:strVal val="#ppt_x"/>
                                          </p:val>
                                        </p:tav>
                                      </p:tavLst>
                                    </p:anim>
                                    <p:anim calcmode="lin" valueType="num">
                                      <p:cBhvr additive="base">
                                        <p:cTn id="55" dur="1000" fill="hold"/>
                                        <p:tgtEl>
                                          <p:spTgt spid="14"/>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1000" fill="hold"/>
                                        <p:tgtEl>
                                          <p:spTgt spid="15"/>
                                        </p:tgtEl>
                                        <p:attrNameLst>
                                          <p:attrName>ppt_x</p:attrName>
                                        </p:attrNameLst>
                                      </p:cBhvr>
                                      <p:tavLst>
                                        <p:tav tm="0">
                                          <p:val>
                                            <p:strVal val="#ppt_x"/>
                                          </p:val>
                                        </p:tav>
                                        <p:tav tm="100000">
                                          <p:val>
                                            <p:strVal val="#ppt_x"/>
                                          </p:val>
                                        </p:tav>
                                      </p:tavLst>
                                    </p:anim>
                                    <p:anim calcmode="lin" valueType="num">
                                      <p:cBhvr additive="base">
                                        <p:cTn id="59"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tags/tag1.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0.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00.xml><?xml version="1.0" encoding="utf-8"?>
<p:tagLst xmlns:p="http://schemas.openxmlformats.org/presentationml/2006/main">
  <p:tag name="KSO_WM_DIAGRAM_VIRTUALLY_FRAME" val="{&quot;height&quot;:208.9141732283464,&quot;left&quot;:79.75393700787401,&quot;top&quot;:108.89086614173227,&quot;width&quot;:569}"/>
</p:tagLst>
</file>

<file path=ppt/tags/tag101.xml><?xml version="1.0" encoding="utf-8"?>
<p:tagLst xmlns:p="http://schemas.openxmlformats.org/presentationml/2006/main">
  <p:tag name="KSO_WM_DIAGRAM_VIRTUALLY_FRAME" val="{&quot;height&quot;:208.9141732283464,&quot;left&quot;:79.75393700787401,&quot;top&quot;:108.89086614173227,&quot;width&quot;:569}"/>
</p:tagLst>
</file>

<file path=ppt/tags/tag102.xml><?xml version="1.0" encoding="utf-8"?>
<p:tagLst xmlns:p="http://schemas.openxmlformats.org/presentationml/2006/main">
  <p:tag name="KSO_WM_DIAGRAM_VIRTUALLY_FRAME" val="{&quot;height&quot;:208.9141732283464,&quot;left&quot;:79.75393700787401,&quot;top&quot;:108.89086614173227,&quot;width&quot;:569}"/>
</p:tagLst>
</file>

<file path=ppt/tags/tag103.xml><?xml version="1.0" encoding="utf-8"?>
<p:tagLst xmlns:p="http://schemas.openxmlformats.org/presentationml/2006/main">
  <p:tag name="KSO_WM_DIAGRAM_VIRTUALLY_FRAME" val="{&quot;height&quot;:208.9141732283464,&quot;left&quot;:79.75393700787401,&quot;top&quot;:108.89086614173227,&quot;width&quot;:569}"/>
</p:tagLst>
</file>

<file path=ppt/tags/tag104.xml><?xml version="1.0" encoding="utf-8"?>
<p:tagLst xmlns:p="http://schemas.openxmlformats.org/presentationml/2006/main">
  <p:tag name="KSO_WM_DIAGRAM_VIRTUALLY_FRAME" val="{&quot;height&quot;:208.9141732283464,&quot;left&quot;:79.75393700787401,&quot;top&quot;:108.89086614173227,&quot;width&quot;:569}"/>
</p:tagLst>
</file>

<file path=ppt/tags/tag105.xml><?xml version="1.0" encoding="utf-8"?>
<p:tagLst xmlns:p="http://schemas.openxmlformats.org/presentationml/2006/main">
  <p:tag name="KSO_WM_DIAGRAM_VIRTUALLY_FRAME" val="{&quot;height&quot;:208.9141732283464,&quot;left&quot;:79.75393700787401,&quot;top&quot;:108.89086614173227,&quot;width&quot;:569}"/>
</p:tagLst>
</file>

<file path=ppt/tags/tag106.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07.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08.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09.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10.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1.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2.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3.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4.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5.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6.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7.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8.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19.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20.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1.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2.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3.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4.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5.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6.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7.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8.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29.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30.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1.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2.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3.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4.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5.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6.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7.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8.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39.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40.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1.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2.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3.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4.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5.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6.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7.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8.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49.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5.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50.xml><?xml version="1.0" encoding="utf-8"?>
<p:tagLst xmlns:p="http://schemas.openxmlformats.org/presentationml/2006/main">
  <p:tag name="KSO_WM_DIAGRAM_VIRTUALLY_FRAME" val="{&quot;height&quot;:286.51732283464565,&quot;left&quot;:60.62503937007874,&quot;top&quot;:108.08267716535434,&quot;width&quot;:596.6408661417323}"/>
</p:tagLst>
</file>

<file path=ppt/tags/tag151.xml><?xml version="1.0" encoding="utf-8"?>
<p:tagLst xmlns:p="http://schemas.openxmlformats.org/presentationml/2006/main">
  <p:tag name="KSO_WM_DIAGRAM_VIRTUALLY_FRAME" val="{&quot;height&quot;:336.6675590551181,&quot;left&quot;:74.85,&quot;top&quot;:75,&quot;width&quot;:553.6687401574803}"/>
</p:tagLst>
</file>

<file path=ppt/tags/tag152.xml><?xml version="1.0" encoding="utf-8"?>
<p:tagLst xmlns:p="http://schemas.openxmlformats.org/presentationml/2006/main">
  <p:tag name="KSO_WM_DIAGRAM_VIRTUALLY_FRAME" val="{&quot;height&quot;:336.6675590551181,&quot;left&quot;:74.85,&quot;top&quot;:75,&quot;width&quot;:553.6687401574803}"/>
</p:tagLst>
</file>

<file path=ppt/tags/tag153.xml><?xml version="1.0" encoding="utf-8"?>
<p:tagLst xmlns:p="http://schemas.openxmlformats.org/presentationml/2006/main">
  <p:tag name="KSO_WM_DIAGRAM_VIRTUALLY_FRAME" val="{&quot;height&quot;:336.6675590551181,&quot;left&quot;:74.85,&quot;top&quot;:75,&quot;width&quot;:553.6687401574803}"/>
</p:tagLst>
</file>

<file path=ppt/tags/tag154.xml><?xml version="1.0" encoding="utf-8"?>
<p:tagLst xmlns:p="http://schemas.openxmlformats.org/presentationml/2006/main">
  <p:tag name="KSO_WM_DIAGRAM_VIRTUALLY_FRAME" val="{&quot;height&quot;:336.6675590551181,&quot;left&quot;:74.85,&quot;top&quot;:75,&quot;width&quot;:553.6687401574803}"/>
</p:tagLst>
</file>

<file path=ppt/tags/tag155.xml><?xml version="1.0" encoding="utf-8"?>
<p:tagLst xmlns:p="http://schemas.openxmlformats.org/presentationml/2006/main">
  <p:tag name="KSO_WM_DIAGRAM_VIRTUALLY_FRAME" val="{&quot;height&quot;:336.6675590551181,&quot;left&quot;:74.85,&quot;top&quot;:75,&quot;width&quot;:553.6687401574803}"/>
</p:tagLst>
</file>

<file path=ppt/tags/tag156.xml><?xml version="1.0" encoding="utf-8"?>
<p:tagLst xmlns:p="http://schemas.openxmlformats.org/presentationml/2006/main">
  <p:tag name="KSO_WM_DIAGRAM_VIRTUALLY_FRAME" val="{&quot;height&quot;:336.6675590551181,&quot;left&quot;:74.85,&quot;top&quot;:75,&quot;width&quot;:553.6687401574803}"/>
</p:tagLst>
</file>

<file path=ppt/tags/tag157.xml><?xml version="1.0" encoding="utf-8"?>
<p:tagLst xmlns:p="http://schemas.openxmlformats.org/presentationml/2006/main">
  <p:tag name="KSO_WM_DIAGRAM_VIRTUALLY_FRAME" val="{&quot;height&quot;:336.6675590551181,&quot;left&quot;:74.85,&quot;top&quot;:75,&quot;width&quot;:553.6687401574803}"/>
</p:tagLst>
</file>

<file path=ppt/tags/tag158.xml><?xml version="1.0" encoding="utf-8"?>
<p:tagLst xmlns:p="http://schemas.openxmlformats.org/presentationml/2006/main">
  <p:tag name="KSO_WM_DIAGRAM_VIRTUALLY_FRAME" val="{&quot;height&quot;:336.6675590551181,&quot;left&quot;:74.85,&quot;top&quot;:75,&quot;width&quot;:553.6687401574803}"/>
</p:tagLst>
</file>

<file path=ppt/tags/tag159.xml><?xml version="1.0" encoding="utf-8"?>
<p:tagLst xmlns:p="http://schemas.openxmlformats.org/presentationml/2006/main">
  <p:tag name="KSO_WM_DIAGRAM_VIRTUALLY_FRAME" val="{&quot;height&quot;:336.6675590551181,&quot;left&quot;:74.85,&quot;top&quot;:75,&quot;width&quot;:553.6687401574803}"/>
</p:tagLst>
</file>

<file path=ppt/tags/tag16.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60.xml><?xml version="1.0" encoding="utf-8"?>
<p:tagLst xmlns:p="http://schemas.openxmlformats.org/presentationml/2006/main">
  <p:tag name="KSO_WM_DIAGRAM_VIRTUALLY_FRAME" val="{&quot;height&quot;:336.6675590551181,&quot;left&quot;:74.85,&quot;top&quot;:75,&quot;width&quot;:553.6687401574803}"/>
</p:tagLst>
</file>

<file path=ppt/tags/tag161.xml><?xml version="1.0" encoding="utf-8"?>
<p:tagLst xmlns:p="http://schemas.openxmlformats.org/presentationml/2006/main">
  <p:tag name="KSO_WM_DIAGRAM_VIRTUALLY_FRAME" val="{&quot;height&quot;:336.6675590551181,&quot;left&quot;:74.85,&quot;top&quot;:75,&quot;width&quot;:553.6687401574803}"/>
</p:tagLst>
</file>

<file path=ppt/tags/tag162.xml><?xml version="1.0" encoding="utf-8"?>
<p:tagLst xmlns:p="http://schemas.openxmlformats.org/presentationml/2006/main">
  <p:tag name="KSO_WM_DIAGRAM_VIRTUALLY_FRAME" val="{&quot;height&quot;:336.6675590551181,&quot;left&quot;:74.85,&quot;top&quot;:75,&quot;width&quot;:553.6687401574803}"/>
</p:tagLst>
</file>

<file path=ppt/tags/tag163.xml><?xml version="1.0" encoding="utf-8"?>
<p:tagLst xmlns:p="http://schemas.openxmlformats.org/presentationml/2006/main">
  <p:tag name="KSO_WM_DIAGRAM_VIRTUALLY_FRAME" val="{&quot;height&quot;:336.6675590551181,&quot;left&quot;:74.85,&quot;top&quot;:75,&quot;width&quot;:553.6687401574803}"/>
</p:tagLst>
</file>

<file path=ppt/tags/tag164.xml><?xml version="1.0" encoding="utf-8"?>
<p:tagLst xmlns:p="http://schemas.openxmlformats.org/presentationml/2006/main">
  <p:tag name="KSO_WM_DIAGRAM_VIRTUALLY_FRAME" val="{&quot;height&quot;:336.6675590551181,&quot;left&quot;:74.85,&quot;top&quot;:75,&quot;width&quot;:553.6687401574803}"/>
</p:tagLst>
</file>

<file path=ppt/tags/tag165.xml><?xml version="1.0" encoding="utf-8"?>
<p:tagLst xmlns:p="http://schemas.openxmlformats.org/presentationml/2006/main">
  <p:tag name="KSO_WM_DIAGRAM_VIRTUALLY_FRAME" val="{&quot;height&quot;:336.6675590551181,&quot;left&quot;:74.85,&quot;top&quot;:75,&quot;width&quot;:553.6687401574803}"/>
</p:tagLst>
</file>

<file path=ppt/tags/tag166.xml><?xml version="1.0" encoding="utf-8"?>
<p:tagLst xmlns:p="http://schemas.openxmlformats.org/presentationml/2006/main">
  <p:tag name="KSO_WM_DIAGRAM_VIRTUALLY_FRAME" val="{&quot;height&quot;:336.6675590551181,&quot;left&quot;:74.85,&quot;top&quot;:75,&quot;width&quot;:553.6687401574803}"/>
</p:tagLst>
</file>

<file path=ppt/tags/tag167.xml><?xml version="1.0" encoding="utf-8"?>
<p:tagLst xmlns:p="http://schemas.openxmlformats.org/presentationml/2006/main">
  <p:tag name="KSO_WM_DIAGRAM_VIRTUALLY_FRAME" val="{&quot;height&quot;:336.6675590551181,&quot;left&quot;:74.85,&quot;top&quot;:75,&quot;width&quot;:553.6687401574803}"/>
</p:tagLst>
</file>

<file path=ppt/tags/tag168.xml><?xml version="1.0" encoding="utf-8"?>
<p:tagLst xmlns:p="http://schemas.openxmlformats.org/presentationml/2006/main">
  <p:tag name="KSO_WM_DIAGRAM_VIRTUALLY_FRAME" val="{&quot;height&quot;:336.6675590551181,&quot;left&quot;:74.85,&quot;top&quot;:75,&quot;width&quot;:553.6687401574803}"/>
</p:tagLst>
</file>

<file path=ppt/tags/tag169.xml><?xml version="1.0" encoding="utf-8"?>
<p:tagLst xmlns:p="http://schemas.openxmlformats.org/presentationml/2006/main">
  <p:tag name="KSO_WM_DIAGRAM_VIRTUALLY_FRAME" val="{&quot;height&quot;:336.6675590551181,&quot;left&quot;:74.85,&quot;top&quot;:75,&quot;width&quot;:553.6687401574803}"/>
</p:tagLst>
</file>

<file path=ppt/tags/tag17.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70.xml><?xml version="1.0" encoding="utf-8"?>
<p:tagLst xmlns:p="http://schemas.openxmlformats.org/presentationml/2006/main">
  <p:tag name="KSO_WM_DIAGRAM_VIRTUALLY_FRAME" val="{&quot;height&quot;:336.6675590551181,&quot;left&quot;:74.85,&quot;top&quot;:75,&quot;width&quot;:553.6687401574803}"/>
</p:tagLst>
</file>

<file path=ppt/tags/tag171.xml><?xml version="1.0" encoding="utf-8"?>
<p:tagLst xmlns:p="http://schemas.openxmlformats.org/presentationml/2006/main">
  <p:tag name="KSO_WM_DIAGRAM_VIRTUALLY_FRAME" val="{&quot;height&quot;:336.6675590551181,&quot;left&quot;:74.85,&quot;top&quot;:75,&quot;width&quot;:553.6687401574803}"/>
</p:tagLst>
</file>

<file path=ppt/tags/tag172.xml><?xml version="1.0" encoding="utf-8"?>
<p:tagLst xmlns:p="http://schemas.openxmlformats.org/presentationml/2006/main">
  <p:tag name="KSO_WM_DIAGRAM_VIRTUALLY_FRAME" val="{&quot;height&quot;:336.6675590551181,&quot;left&quot;:74.85,&quot;top&quot;:75,&quot;width&quot;:553.6687401574803}"/>
</p:tagLst>
</file>

<file path=ppt/tags/tag173.xml><?xml version="1.0" encoding="utf-8"?>
<p:tagLst xmlns:p="http://schemas.openxmlformats.org/presentationml/2006/main">
  <p:tag name="KSO_WM_DIAGRAM_VIRTUALLY_FRAME" val="{&quot;height&quot;:336.6675590551181,&quot;left&quot;:74.85,&quot;top&quot;:75,&quot;width&quot;:553.6687401574803}"/>
</p:tagLst>
</file>

<file path=ppt/tags/tag174.xml><?xml version="1.0" encoding="utf-8"?>
<p:tagLst xmlns:p="http://schemas.openxmlformats.org/presentationml/2006/main">
  <p:tag name="KSO_WM_DIAGRAM_VIRTUALLY_FRAME" val="{&quot;height&quot;:336.6675590551181,&quot;left&quot;:74.85,&quot;top&quot;:75,&quot;width&quot;:553.6687401574803}"/>
</p:tagLst>
</file>

<file path=ppt/tags/tag175.xml><?xml version="1.0" encoding="utf-8"?>
<p:tagLst xmlns:p="http://schemas.openxmlformats.org/presentationml/2006/main">
  <p:tag name="KSO_WM_DIAGRAM_VIRTUALLY_FRAME" val="{&quot;height&quot;:336.6675590551181,&quot;left&quot;:74.85,&quot;top&quot;:75,&quot;width&quot;:553.6687401574803}"/>
</p:tagLst>
</file>

<file path=ppt/tags/tag176.xml><?xml version="1.0" encoding="utf-8"?>
<p:tagLst xmlns:p="http://schemas.openxmlformats.org/presentationml/2006/main">
  <p:tag name="KSO_WM_DIAGRAM_VIRTUALLY_FRAME" val="{&quot;height&quot;:336.6675590551181,&quot;left&quot;:74.85,&quot;top&quot;:75,&quot;width&quot;:553.6687401574803}"/>
</p:tagLst>
</file>

<file path=ppt/tags/tag177.xml><?xml version="1.0" encoding="utf-8"?>
<p:tagLst xmlns:p="http://schemas.openxmlformats.org/presentationml/2006/main">
  <p:tag name="KSO_WM_DIAGRAM_VIRTUALLY_FRAME" val="{&quot;height&quot;:336.6675590551181,&quot;left&quot;:74.85,&quot;top&quot;:75,&quot;width&quot;:553.6687401574803}"/>
</p:tagLst>
</file>

<file path=ppt/tags/tag178.xml><?xml version="1.0" encoding="utf-8"?>
<p:tagLst xmlns:p="http://schemas.openxmlformats.org/presentationml/2006/main">
  <p:tag name="KSO_WM_DIAGRAM_VIRTUALLY_FRAME" val="{&quot;height&quot;:336.6675590551181,&quot;left&quot;:74.85,&quot;top&quot;:75,&quot;width&quot;:553.6687401574803}"/>
</p:tagLst>
</file>

<file path=ppt/tags/tag179.xml><?xml version="1.0" encoding="utf-8"?>
<p:tagLst xmlns:p="http://schemas.openxmlformats.org/presentationml/2006/main">
  <p:tag name="KSO_WM_DIAGRAM_VIRTUALLY_FRAME" val="{&quot;height&quot;:336.6675590551181,&quot;left&quot;:74.85,&quot;top&quot;:75,&quot;width&quot;:553.6687401574803}"/>
</p:tagLst>
</file>

<file path=ppt/tags/tag18.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80.xml><?xml version="1.0" encoding="utf-8"?>
<p:tagLst xmlns:p="http://schemas.openxmlformats.org/presentationml/2006/main">
  <p:tag name="KSO_WM_DIAGRAM_VIRTUALLY_FRAME" val="{&quot;height&quot;:336.6675590551181,&quot;left&quot;:74.85,&quot;top&quot;:75,&quot;width&quot;:553.6687401574803}"/>
</p:tagLst>
</file>

<file path=ppt/tags/tag181.xml><?xml version="1.0" encoding="utf-8"?>
<p:tagLst xmlns:p="http://schemas.openxmlformats.org/presentationml/2006/main">
  <p:tag name="KSO_WM_DIAGRAM_VIRTUALLY_FRAME" val="{&quot;height&quot;:336.6675590551181,&quot;left&quot;:74.85,&quot;top&quot;:75,&quot;width&quot;:553.6687401574803}"/>
</p:tagLst>
</file>

<file path=ppt/tags/tag182.xml><?xml version="1.0" encoding="utf-8"?>
<p:tagLst xmlns:p="http://schemas.openxmlformats.org/presentationml/2006/main">
  <p:tag name="KSO_WM_DIAGRAM_VIRTUALLY_FRAME" val="{&quot;height&quot;:336.6675590551181,&quot;left&quot;:74.85,&quot;top&quot;:75,&quot;width&quot;:553.6687401574803}"/>
</p:tagLst>
</file>

<file path=ppt/tags/tag183.xml><?xml version="1.0" encoding="utf-8"?>
<p:tagLst xmlns:p="http://schemas.openxmlformats.org/presentationml/2006/main">
  <p:tag name="KSO_WM_DIAGRAM_VIRTUALLY_FRAME" val="{&quot;height&quot;:140,&quot;left&quot;:364.261968503937,&quot;top&quot;:130.55,&quot;width&quot;:315.038031496063}"/>
</p:tagLst>
</file>

<file path=ppt/tags/tag184.xml><?xml version="1.0" encoding="utf-8"?>
<p:tagLst xmlns:p="http://schemas.openxmlformats.org/presentationml/2006/main">
  <p:tag name="KSO_WM_DIAGRAM_VIRTUALLY_FRAME" val="{&quot;height&quot;:140,&quot;left&quot;:364.261968503937,&quot;top&quot;:130.55,&quot;width&quot;:315.038031496063}"/>
</p:tagLst>
</file>

<file path=ppt/tags/tag185.xml><?xml version="1.0" encoding="utf-8"?>
<p:tagLst xmlns:p="http://schemas.openxmlformats.org/presentationml/2006/main">
  <p:tag name="KSO_WM_DIAGRAM_VIRTUALLY_FRAME" val="{&quot;height&quot;:140,&quot;left&quot;:364.261968503937,&quot;top&quot;:130.55,&quot;width&quot;:315.038031496063}"/>
</p:tagLst>
</file>

<file path=ppt/tags/tag186.xml><?xml version="1.0" encoding="utf-8"?>
<p:tagLst xmlns:p="http://schemas.openxmlformats.org/presentationml/2006/main">
  <p:tag name="KSO_WM_DIAGRAM_VIRTUALLY_FRAME" val="{&quot;height&quot;:140,&quot;left&quot;:364.261968503937,&quot;top&quot;:130.55,&quot;width&quot;:315.038031496063}"/>
</p:tagLst>
</file>

<file path=ppt/tags/tag187.xml><?xml version="1.0" encoding="utf-8"?>
<p:tagLst xmlns:p="http://schemas.openxmlformats.org/presentationml/2006/main">
  <p:tag name="KSO_WM_DIAGRAM_VIRTUALLY_FRAME" val="{&quot;height&quot;:140,&quot;left&quot;:364.261968503937,&quot;top&quot;:130.55,&quot;width&quot;:315.038031496063}"/>
</p:tagLst>
</file>

<file path=ppt/tags/tag188.xml><?xml version="1.0" encoding="utf-8"?>
<p:tagLst xmlns:p="http://schemas.openxmlformats.org/presentationml/2006/main">
  <p:tag name="KSO_WM_DIAGRAM_VIRTUALLY_FRAME" val="{&quot;height&quot;:140,&quot;left&quot;:364.261968503937,&quot;top&quot;:130.55,&quot;width&quot;:315.038031496063}"/>
</p:tagLst>
</file>

<file path=ppt/tags/tag189.xml><?xml version="1.0" encoding="utf-8"?>
<p:tagLst xmlns:p="http://schemas.openxmlformats.org/presentationml/2006/main">
  <p:tag name="KSO_WM_DIAGRAM_VIRTUALLY_FRAME" val="{&quot;height&quot;:140,&quot;left&quot;:364.261968503937,&quot;top&quot;:130.55,&quot;width&quot;:315.038031496063}"/>
</p:tagLst>
</file>

<file path=ppt/tags/tag19.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190.xml><?xml version="1.0" encoding="utf-8"?>
<p:tagLst xmlns:p="http://schemas.openxmlformats.org/presentationml/2006/main">
  <p:tag name="KSO_WM_DIAGRAM_VIRTUALLY_FRAME" val="{&quot;height&quot;:140,&quot;left&quot;:364.261968503937,&quot;top&quot;:130.55,&quot;width&quot;:315.038031496063}"/>
</p:tagLst>
</file>

<file path=ppt/tags/tag191.xml><?xml version="1.0" encoding="utf-8"?>
<p:tagLst xmlns:p="http://schemas.openxmlformats.org/presentationml/2006/main">
  <p:tag name="KSO_WM_DIAGRAM_VIRTUALLY_FRAME" val="{&quot;height&quot;:140,&quot;left&quot;:364.261968503937,&quot;top&quot;:130.55,&quot;width&quot;:315.038031496063}"/>
</p:tagLst>
</file>

<file path=ppt/tags/tag192.xml><?xml version="1.0" encoding="utf-8"?>
<p:tagLst xmlns:p="http://schemas.openxmlformats.org/presentationml/2006/main">
  <p:tag name="KSO_WM_DIAGRAM_VIRTUALLY_FRAME" val="{&quot;height&quot;:140,&quot;left&quot;:364.261968503937,&quot;top&quot;:130.55,&quot;width&quot;:315.038031496063}"/>
</p:tagLst>
</file>

<file path=ppt/tags/tag193.xml><?xml version="1.0" encoding="utf-8"?>
<p:tagLst xmlns:p="http://schemas.openxmlformats.org/presentationml/2006/main">
  <p:tag name="KSO_WM_DIAGRAM_VIRTUALLY_FRAME" val="{&quot;height&quot;:140,&quot;left&quot;:364.261968503937,&quot;top&quot;:130.55,&quot;width&quot;:315.038031496063}"/>
</p:tagLst>
</file>

<file path=ppt/tags/tag194.xml><?xml version="1.0" encoding="utf-8"?>
<p:tagLst xmlns:p="http://schemas.openxmlformats.org/presentationml/2006/main">
  <p:tag name="KSO_WM_DIAGRAM_VIRTUALLY_FRAME" val="{&quot;height&quot;:140,&quot;left&quot;:364.261968503937,&quot;top&quot;:130.55,&quot;width&quot;:315.038031496063}"/>
</p:tagLst>
</file>

<file path=ppt/tags/tag195.xml><?xml version="1.0" encoding="utf-8"?>
<p:tagLst xmlns:p="http://schemas.openxmlformats.org/presentationml/2006/main">
  <p:tag name="KSO_WM_DIAGRAM_VIRTUALLY_FRAME" val="{&quot;height&quot;:140,&quot;left&quot;:364.261968503937,&quot;top&quot;:130.55,&quot;width&quot;:315.038031496063}"/>
</p:tagLst>
</file>

<file path=ppt/tags/tag196.xml><?xml version="1.0" encoding="utf-8"?>
<p:tagLst xmlns:p="http://schemas.openxmlformats.org/presentationml/2006/main">
  <p:tag name="KSO_WM_DIAGRAM_VIRTUALLY_FRAME" val="{&quot;height&quot;:140,&quot;left&quot;:364.261968503937,&quot;top&quot;:130.55,&quot;width&quot;:315.038031496063}"/>
</p:tagLst>
</file>

<file path=ppt/tags/tag197.xml><?xml version="1.0" encoding="utf-8"?>
<p:tagLst xmlns:p="http://schemas.openxmlformats.org/presentationml/2006/main">
  <p:tag name="KSO_WM_DIAGRAM_VIRTUALLY_FRAME" val="{&quot;height&quot;:140,&quot;left&quot;:364.261968503937,&quot;top&quot;:130.55,&quot;width&quot;:315.038031496063}"/>
</p:tagLst>
</file>

<file path=ppt/tags/tag198.xml><?xml version="1.0" encoding="utf-8"?>
<p:tagLst xmlns:p="http://schemas.openxmlformats.org/presentationml/2006/main">
  <p:tag name="KSO_WM_DIAGRAM_VIRTUALLY_FRAME" val="{&quot;height&quot;:140,&quot;left&quot;:364.261968503937,&quot;top&quot;:130.55,&quot;width&quot;:315.038031496063}"/>
</p:tagLst>
</file>

<file path=ppt/tags/tag199.xml><?xml version="1.0" encoding="utf-8"?>
<p:tagLst xmlns:p="http://schemas.openxmlformats.org/presentationml/2006/main">
  <p:tag name="KSO_WM_DIAGRAM_VIRTUALLY_FRAME" val="{&quot;height&quot;:140,&quot;left&quot;:364.261968503937,&quot;top&quot;:130.55,&quot;width&quot;:315.038031496063}"/>
</p:tagLst>
</file>

<file path=ppt/tags/tag2.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0.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00.xml><?xml version="1.0" encoding="utf-8"?>
<p:tagLst xmlns:p="http://schemas.openxmlformats.org/presentationml/2006/main">
  <p:tag name="KSO_WM_DIAGRAM_VIRTUALLY_FRAME" val="{&quot;height&quot;:140,&quot;left&quot;:364.261968503937,&quot;top&quot;:130.55,&quot;width&quot;:315.038031496063}"/>
</p:tagLst>
</file>

<file path=ppt/tags/tag201.xml><?xml version="1.0" encoding="utf-8"?>
<p:tagLst xmlns:p="http://schemas.openxmlformats.org/presentationml/2006/main">
  <p:tag name="KSO_WM_DIAGRAM_VIRTUALLY_FRAME" val="{&quot;height&quot;:140,&quot;left&quot;:364.261968503937,&quot;top&quot;:130.55,&quot;width&quot;:315.038031496063}"/>
</p:tagLst>
</file>

<file path=ppt/tags/tag202.xml><?xml version="1.0" encoding="utf-8"?>
<p:tagLst xmlns:p="http://schemas.openxmlformats.org/presentationml/2006/main">
  <p:tag name="KSO_WM_DIAGRAM_VIRTUALLY_FRAME" val="{&quot;height&quot;:140,&quot;left&quot;:364.261968503937,&quot;top&quot;:130.55,&quot;width&quot;:315.038031496063}"/>
</p:tagLst>
</file>

<file path=ppt/tags/tag203.xml><?xml version="1.0" encoding="utf-8"?>
<p:tagLst xmlns:p="http://schemas.openxmlformats.org/presentationml/2006/main">
  <p:tag name="KSO_WM_DIAGRAM_VIRTUALLY_FRAME" val="{&quot;height&quot;:140,&quot;left&quot;:364.261968503937,&quot;top&quot;:130.55,&quot;width&quot;:315.038031496063}"/>
</p:tagLst>
</file>

<file path=ppt/tags/tag204.xml><?xml version="1.0" encoding="utf-8"?>
<p:tagLst xmlns:p="http://schemas.openxmlformats.org/presentationml/2006/main">
  <p:tag name="KSO_WM_DIAGRAM_VIRTUALLY_FRAME" val="{&quot;height&quot;:140,&quot;left&quot;:364.261968503937,&quot;top&quot;:130.55,&quot;width&quot;:315.038031496063}"/>
</p:tagLst>
</file>

<file path=ppt/tags/tag205.xml><?xml version="1.0" encoding="utf-8"?>
<p:tagLst xmlns:p="http://schemas.openxmlformats.org/presentationml/2006/main">
  <p:tag name="KSO_WM_DIAGRAM_VIRTUALLY_FRAME" val="{&quot;height&quot;:140,&quot;left&quot;:364.261968503937,&quot;top&quot;:130.55,&quot;width&quot;:315.038031496063}"/>
</p:tagLst>
</file>

<file path=ppt/tags/tag206.xml><?xml version="1.0" encoding="utf-8"?>
<p:tagLst xmlns:p="http://schemas.openxmlformats.org/presentationml/2006/main">
  <p:tag name="KSO_WM_DIAGRAM_VIRTUALLY_FRAME" val="{&quot;height&quot;:140,&quot;left&quot;:364.261968503937,&quot;top&quot;:130.55,&quot;width&quot;:315.038031496063}"/>
</p:tagLst>
</file>

<file path=ppt/tags/tag207.xml><?xml version="1.0" encoding="utf-8"?>
<p:tagLst xmlns:p="http://schemas.openxmlformats.org/presentationml/2006/main">
  <p:tag name="KSO_WM_DIAGRAM_VIRTUALLY_FRAME" val="{&quot;height&quot;:140,&quot;left&quot;:364.261968503937,&quot;top&quot;:130.55,&quot;width&quot;:315.038031496063}"/>
</p:tagLst>
</file>

<file path=ppt/tags/tag208.xml><?xml version="1.0" encoding="utf-8"?>
<p:tagLst xmlns:p="http://schemas.openxmlformats.org/presentationml/2006/main">
  <p:tag name="KSO_WM_DIAGRAM_VIRTUALLY_FRAME" val="{&quot;height&quot;:140,&quot;left&quot;:364.261968503937,&quot;top&quot;:130.55,&quot;width&quot;:315.038031496063}"/>
</p:tagLst>
</file>

<file path=ppt/tags/tag209.xml><?xml version="1.0" encoding="utf-8"?>
<p:tagLst xmlns:p="http://schemas.openxmlformats.org/presentationml/2006/main">
  <p:tag name="KSO_WM_DIAGRAM_VIRTUALLY_FRAME" val="{&quot;height&quot;:140,&quot;left&quot;:364.261968503937,&quot;top&quot;:130.55,&quot;width&quot;:315.038031496063}"/>
</p:tagLst>
</file>

<file path=ppt/tags/tag21.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10.xml><?xml version="1.0" encoding="utf-8"?>
<p:tagLst xmlns:p="http://schemas.openxmlformats.org/presentationml/2006/main">
  <p:tag name="KSO_WM_DIAGRAM_VIRTUALLY_FRAME" val="{&quot;height&quot;:140,&quot;left&quot;:364.261968503937,&quot;top&quot;:130.55,&quot;width&quot;:315.038031496063}"/>
</p:tagLst>
</file>

<file path=ppt/tags/tag211.xml><?xml version="1.0" encoding="utf-8"?>
<p:tagLst xmlns:p="http://schemas.openxmlformats.org/presentationml/2006/main">
  <p:tag name="KSO_WM_DIAGRAM_VIRTUALLY_FRAME" val="{&quot;height&quot;:140,&quot;left&quot;:364.261968503937,&quot;top&quot;:130.55,&quot;width&quot;:315.038031496063}"/>
</p:tagLst>
</file>

<file path=ppt/tags/tag212.xml><?xml version="1.0" encoding="utf-8"?>
<p:tagLst xmlns:p="http://schemas.openxmlformats.org/presentationml/2006/main">
  <p:tag name="KSO_WM_DIAGRAM_VIRTUALLY_FRAME" val="{&quot;height&quot;:140,&quot;left&quot;:364.261968503937,&quot;top&quot;:130.55,&quot;width&quot;:315.038031496063}"/>
</p:tagLst>
</file>

<file path=ppt/tags/tag213.xml><?xml version="1.0" encoding="utf-8"?>
<p:tagLst xmlns:p="http://schemas.openxmlformats.org/presentationml/2006/main">
  <p:tag name="KSO_WM_DIAGRAM_VIRTUALLY_FRAME" val="{&quot;height&quot;:140,&quot;left&quot;:364.261968503937,&quot;top&quot;:130.55,&quot;width&quot;:315.038031496063}"/>
</p:tagLst>
</file>

<file path=ppt/tags/tag214.xml><?xml version="1.0" encoding="utf-8"?>
<p:tagLst xmlns:p="http://schemas.openxmlformats.org/presentationml/2006/main">
  <p:tag name="KSO_WM_DIAGRAM_VIRTUALLY_FRAME" val="{&quot;height&quot;:140,&quot;left&quot;:364.261968503937,&quot;top&quot;:130.55,&quot;width&quot;:315.038031496063}"/>
</p:tagLst>
</file>

<file path=ppt/tags/tag215.xml><?xml version="1.0" encoding="utf-8"?>
<p:tagLst xmlns:p="http://schemas.openxmlformats.org/presentationml/2006/main">
  <p:tag name="KSO_WM_DIAGRAM_VIRTUALLY_FRAME" val="{&quot;height&quot;:140,&quot;left&quot;:364.261968503937,&quot;top&quot;:130.55,&quot;width&quot;:315.038031496063}"/>
</p:tagLst>
</file>

<file path=ppt/tags/tag216.xml><?xml version="1.0" encoding="utf-8"?>
<p:tagLst xmlns:p="http://schemas.openxmlformats.org/presentationml/2006/main">
  <p:tag name="KSO_WM_DIAGRAM_VIRTUALLY_FRAME" val="{&quot;height&quot;:140,&quot;left&quot;:364.261968503937,&quot;top&quot;:130.55,&quot;width&quot;:315.038031496063}"/>
</p:tagLst>
</file>

<file path=ppt/tags/tag217.xml><?xml version="1.0" encoding="utf-8"?>
<p:tagLst xmlns:p="http://schemas.openxmlformats.org/presentationml/2006/main">
  <p:tag name="KSO_WM_DIAGRAM_VIRTUALLY_FRAME" val="{&quot;height&quot;:140,&quot;left&quot;:364.261968503937,&quot;top&quot;:130.55,&quot;width&quot;:315.038031496063}"/>
</p:tagLst>
</file>

<file path=ppt/tags/tag218.xml><?xml version="1.0" encoding="utf-8"?>
<p:tagLst xmlns:p="http://schemas.openxmlformats.org/presentationml/2006/main">
  <p:tag name="KSO_WM_DIAGRAM_VIRTUALLY_FRAME" val="{&quot;height&quot;:140,&quot;left&quot;:364.261968503937,&quot;top&quot;:130.55,&quot;width&quot;:315.038031496063}"/>
</p:tagLst>
</file>

<file path=ppt/tags/tag219.xml><?xml version="1.0" encoding="utf-8"?>
<p:tagLst xmlns:p="http://schemas.openxmlformats.org/presentationml/2006/main">
  <p:tag name="KSO_WM_DIAGRAM_VIRTUALLY_FRAME" val="{&quot;height&quot;:140,&quot;left&quot;:364.261968503937,&quot;top&quot;:130.55,&quot;width&quot;:315.038031496063}"/>
</p:tagLst>
</file>

<file path=ppt/tags/tag22.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20.xml><?xml version="1.0" encoding="utf-8"?>
<p:tagLst xmlns:p="http://schemas.openxmlformats.org/presentationml/2006/main">
  <p:tag name="KSO_WM_DIAGRAM_VIRTUALLY_FRAME" val="{&quot;height&quot;:140,&quot;left&quot;:364.261968503937,&quot;top&quot;:130.55,&quot;width&quot;:315.038031496063}"/>
</p:tagLst>
</file>

<file path=ppt/tags/tag221.xml><?xml version="1.0" encoding="utf-8"?>
<p:tagLst xmlns:p="http://schemas.openxmlformats.org/presentationml/2006/main">
  <p:tag name="KSO_WM_DIAGRAM_VIRTUALLY_FRAME" val="{&quot;height&quot;:140,&quot;left&quot;:364.261968503937,&quot;top&quot;:130.55,&quot;width&quot;:315.038031496063}"/>
</p:tagLst>
</file>

<file path=ppt/tags/tag222.xml><?xml version="1.0" encoding="utf-8"?>
<p:tagLst xmlns:p="http://schemas.openxmlformats.org/presentationml/2006/main">
  <p:tag name="KSO_WM_DIAGRAM_VIRTUALLY_FRAME" val="{&quot;height&quot;:140,&quot;left&quot;:364.261968503937,&quot;top&quot;:130.55,&quot;width&quot;:315.038031496063}"/>
</p:tagLst>
</file>

<file path=ppt/tags/tag223.xml><?xml version="1.0" encoding="utf-8"?>
<p:tagLst xmlns:p="http://schemas.openxmlformats.org/presentationml/2006/main">
  <p:tag name="KSO_WM_DIAGRAM_VIRTUALLY_FRAME" val="{&quot;height&quot;:140,&quot;left&quot;:364.261968503937,&quot;top&quot;:130.55,&quot;width&quot;:315.038031496063}"/>
</p:tagLst>
</file>

<file path=ppt/tags/tag224.xml><?xml version="1.0" encoding="utf-8"?>
<p:tagLst xmlns:p="http://schemas.openxmlformats.org/presentationml/2006/main">
  <p:tag name="KSO_WM_DIAGRAM_VIRTUALLY_FRAME" val="{&quot;height&quot;:140,&quot;left&quot;:364.261968503937,&quot;top&quot;:130.55,&quot;width&quot;:315.038031496063}"/>
</p:tagLst>
</file>

<file path=ppt/tags/tag225.xml><?xml version="1.0" encoding="utf-8"?>
<p:tagLst xmlns:p="http://schemas.openxmlformats.org/presentationml/2006/main">
  <p:tag name="KSO_WM_DIAGRAM_VIRTUALLY_FRAME" val="{&quot;height&quot;:140,&quot;left&quot;:364.261968503937,&quot;top&quot;:130.55,&quot;width&quot;:315.038031496063}"/>
</p:tagLst>
</file>

<file path=ppt/tags/tag226.xml><?xml version="1.0" encoding="utf-8"?>
<p:tagLst xmlns:p="http://schemas.openxmlformats.org/presentationml/2006/main">
  <p:tag name="KSO_WM_DIAGRAM_VIRTUALLY_FRAME" val="{&quot;height&quot;:140,&quot;left&quot;:364.261968503937,&quot;top&quot;:130.55,&quot;width&quot;:315.038031496063}"/>
</p:tagLst>
</file>

<file path=ppt/tags/tag227.xml><?xml version="1.0" encoding="utf-8"?>
<p:tagLst xmlns:p="http://schemas.openxmlformats.org/presentationml/2006/main">
  <p:tag name="KSO_WM_DIAGRAM_VIRTUALLY_FRAME" val="{&quot;height&quot;:140,&quot;left&quot;:364.261968503937,&quot;top&quot;:130.55,&quot;width&quot;:315.038031496063}"/>
</p:tagLst>
</file>

<file path=ppt/tags/tag228.xml><?xml version="1.0" encoding="utf-8"?>
<p:tagLst xmlns:p="http://schemas.openxmlformats.org/presentationml/2006/main">
  <p:tag name="KSO_WM_DIAGRAM_VIRTUALLY_FRAME" val="{&quot;height&quot;:140,&quot;left&quot;:364.261968503937,&quot;top&quot;:130.55,&quot;width&quot;:315.038031496063}"/>
</p:tagLst>
</file>

<file path=ppt/tags/tag229.xml><?xml version="1.0" encoding="utf-8"?>
<p:tagLst xmlns:p="http://schemas.openxmlformats.org/presentationml/2006/main">
  <p:tag name="KSO_WM_DIAGRAM_VIRTUALLY_FRAME" val="{&quot;height&quot;:140,&quot;left&quot;:364.261968503937,&quot;top&quot;:130.55,&quot;width&quot;:315.038031496063}"/>
</p:tagLst>
</file>

<file path=ppt/tags/tag23.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30.xml><?xml version="1.0" encoding="utf-8"?>
<p:tagLst xmlns:p="http://schemas.openxmlformats.org/presentationml/2006/main">
  <p:tag name="KSO_WM_DIAGRAM_VIRTUALLY_FRAME" val="{&quot;height&quot;:140,&quot;left&quot;:364.261968503937,&quot;top&quot;:130.55,&quot;width&quot;:315.038031496063}"/>
</p:tagLst>
</file>

<file path=ppt/tags/tag231.xml><?xml version="1.0" encoding="utf-8"?>
<p:tagLst xmlns:p="http://schemas.openxmlformats.org/presentationml/2006/main">
  <p:tag name="KSO_WM_DIAGRAM_VIRTUALLY_FRAME" val="{&quot;height&quot;:140,&quot;left&quot;:364.261968503937,&quot;top&quot;:130.55,&quot;width&quot;:315.038031496063}"/>
</p:tagLst>
</file>

<file path=ppt/tags/tag232.xml><?xml version="1.0" encoding="utf-8"?>
<p:tagLst xmlns:p="http://schemas.openxmlformats.org/presentationml/2006/main">
  <p:tag name="KSO_WM_DIAGRAM_VIRTUALLY_FRAME" val="{&quot;height&quot;:140,&quot;left&quot;:364.261968503937,&quot;top&quot;:130.55,&quot;width&quot;:315.038031496063}"/>
</p:tagLst>
</file>

<file path=ppt/tags/tag233.xml><?xml version="1.0" encoding="utf-8"?>
<p:tagLst xmlns:p="http://schemas.openxmlformats.org/presentationml/2006/main">
  <p:tag name="KSO_WM_DIAGRAM_VIRTUALLY_FRAME" val="{&quot;height&quot;:140,&quot;left&quot;:364.261968503937,&quot;top&quot;:130.55,&quot;width&quot;:315.038031496063}"/>
</p:tagLst>
</file>

<file path=ppt/tags/tag234.xml><?xml version="1.0" encoding="utf-8"?>
<p:tagLst xmlns:p="http://schemas.openxmlformats.org/presentationml/2006/main">
  <p:tag name="KSO_WM_DIAGRAM_VIRTUALLY_FRAME" val="{&quot;height&quot;:140,&quot;left&quot;:364.261968503937,&quot;top&quot;:130.55,&quot;width&quot;:315.038031496063}"/>
</p:tagLst>
</file>

<file path=ppt/tags/tag235.xml><?xml version="1.0" encoding="utf-8"?>
<p:tagLst xmlns:p="http://schemas.openxmlformats.org/presentationml/2006/main">
  <p:tag name="KSO_WM_DIAGRAM_VIRTUALLY_FRAME" val="{&quot;height&quot;:140,&quot;left&quot;:364.261968503937,&quot;top&quot;:130.55,&quot;width&quot;:315.038031496063}"/>
</p:tagLst>
</file>

<file path=ppt/tags/tag236.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37.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38.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39.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40.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1.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2.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3.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4.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5.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6.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7.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8.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49.xml><?xml version="1.0" encoding="utf-8"?>
<p:tagLst xmlns:p="http://schemas.openxmlformats.org/presentationml/2006/main">
  <p:tag name="KSO_WM_DIAGRAM_VIRTUALLY_FRAME" val="{&quot;height&quot;:134.49204724409452,&quot;left&quot;:180.42614173228347,&quot;top&quot;:103.52393700787403,&quot;width&quot;:405.2822834645669}"/>
</p:tagLst>
</file>

<file path=ppt/tags/tag25.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50.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1.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2.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3.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4.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5.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6.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7.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8.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59.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60.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1.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2.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3.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4.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5.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6.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7.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8.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69.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70.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1.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2.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3.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4.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5.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6.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7.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8.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79.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80.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1.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2.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3.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4.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5.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6.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7.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8.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89.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9.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290.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91.xml><?xml version="1.0" encoding="utf-8"?>
<p:tagLst xmlns:p="http://schemas.openxmlformats.org/presentationml/2006/main">
  <p:tag name="KSO_WM_DIAGRAM_VIRTUALLY_FRAME" val="{&quot;height&quot;:263.59031496063,&quot;left&quot;:36.889291338582666,&quot;top&quot;:90.96763779527555,&quot;width&quot;:646.6867716535434}"/>
</p:tagLst>
</file>

<file path=ppt/tags/tag292.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3.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4.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5.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6.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7.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8.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299.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30.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300.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1.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2.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3.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4.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5.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6.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7.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8.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09.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xml><?xml version="1.0" encoding="utf-8"?>
<p:tagLst xmlns:p="http://schemas.openxmlformats.org/presentationml/2006/main">
  <p:tag name="KSO_WM_DIAGRAM_VIRTUALLY_FRAME" val="{&quot;height&quot;:268.89669291338583,&quot;left&quot;:0,&quot;top&quot;:95.75,&quot;width&quot;:720}"/>
</p:tagLst>
</file>

<file path=ppt/tags/tag310.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1.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2.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3.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4.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5.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6.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7.xml><?xml version="1.0" encoding="utf-8"?>
<p:tagLst xmlns:p="http://schemas.openxmlformats.org/presentationml/2006/main">
  <p:tag name="KSO_WM_DIAGRAM_VIRTUALLY_FRAME" val="{&quot;height&quot;:281.41590551181105,&quot;left&quot;:80.20236220472441,&quot;top&quot;:87.47039370078741,&quot;width&quot;:559.5952755905512}"/>
</p:tagLst>
</file>

<file path=ppt/tags/tag318.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19.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xml><?xml version="1.0" encoding="utf-8"?>
<p:tagLst xmlns:p="http://schemas.openxmlformats.org/presentationml/2006/main">
  <p:tag name="KSO_WM_DIAGRAM_VIRTUALLY_FRAME" val="{&quot;height&quot;:268.89669291338583,&quot;left&quot;:0,&quot;top&quot;:95.75,&quot;width&quot;:720}"/>
</p:tagLst>
</file>

<file path=ppt/tags/tag320.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1.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2.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3.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4.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5.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6.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7.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8.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29.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xml><?xml version="1.0" encoding="utf-8"?>
<p:tagLst xmlns:p="http://schemas.openxmlformats.org/presentationml/2006/main">
  <p:tag name="KSO_WM_DIAGRAM_VIRTUALLY_FRAME" val="{&quot;height&quot;:268.89669291338583,&quot;left&quot;:0,&quot;top&quot;:95.75,&quot;width&quot;:720}"/>
</p:tagLst>
</file>

<file path=ppt/tags/tag330.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1.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2.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3.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4.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5.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6.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7.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8.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39.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xml><?xml version="1.0" encoding="utf-8"?>
<p:tagLst xmlns:p="http://schemas.openxmlformats.org/presentationml/2006/main">
  <p:tag name="KSO_WM_DIAGRAM_VIRTUALLY_FRAME" val="{&quot;height&quot;:268.89669291338583,&quot;left&quot;:0,&quot;top&quot;:95.75,&quot;width&quot;:720}"/>
</p:tagLst>
</file>

<file path=ppt/tags/tag340.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1.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2.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3.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4.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5.xml><?xml version="1.0" encoding="utf-8"?>
<p:tagLst xmlns:p="http://schemas.openxmlformats.org/presentationml/2006/main">
  <p:tag name="KSO_WM_DIAGRAM_VIRTUALLY_FRAME" val="{&quot;height&quot;:242.04997924037053,&quot;left&quot;:87.9067716535433,&quot;top&quot;:158.17377952755905,&quot;width&quot;:548.4379527559056}"/>
</p:tagLst>
</file>

<file path=ppt/tags/tag346.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47.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48.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49.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xml><?xml version="1.0" encoding="utf-8"?>
<p:tagLst xmlns:p="http://schemas.openxmlformats.org/presentationml/2006/main">
  <p:tag name="KSO_WM_DIAGRAM_VIRTUALLY_FRAME" val="{&quot;height&quot;:268.89669291338583,&quot;left&quot;:0,&quot;top&quot;:95.75,&quot;width&quot;:720}"/>
</p:tagLst>
</file>

<file path=ppt/tags/tag350.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1.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2.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3.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4.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5.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6.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7.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8.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59.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xml><?xml version="1.0" encoding="utf-8"?>
<p:tagLst xmlns:p="http://schemas.openxmlformats.org/presentationml/2006/main">
  <p:tag name="KSO_WM_DIAGRAM_VIRTUALLY_FRAME" val="{&quot;height&quot;:268.89669291338583,&quot;left&quot;:0,&quot;top&quot;:95.75,&quot;width&quot;:720}"/>
</p:tagLst>
</file>

<file path=ppt/tags/tag360.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1.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2.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3.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4.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5.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6.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7.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8.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69.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xml><?xml version="1.0" encoding="utf-8"?>
<p:tagLst xmlns:p="http://schemas.openxmlformats.org/presentationml/2006/main">
  <p:tag name="KSO_WM_DIAGRAM_VIRTUALLY_FRAME" val="{&quot;height&quot;:268.89669291338583,&quot;left&quot;:0,&quot;top&quot;:95.75,&quot;width&quot;:720}"/>
</p:tagLst>
</file>

<file path=ppt/tags/tag370.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1.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2.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3.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4.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5.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6.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7.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8.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79.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xml><?xml version="1.0" encoding="utf-8"?>
<p:tagLst xmlns:p="http://schemas.openxmlformats.org/presentationml/2006/main">
  <p:tag name="KSO_WM_DIAGRAM_VIRTUALLY_FRAME" val="{&quot;height&quot;:268.89669291338583,&quot;left&quot;:0,&quot;top&quot;:95.75,&quot;width&quot;:720}"/>
</p:tagLst>
</file>

<file path=ppt/tags/tag380.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1.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2.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3.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4.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5.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6.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7.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8.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89.xml><?xml version="1.0" encoding="utf-8"?>
<p:tagLst xmlns:p="http://schemas.openxmlformats.org/presentationml/2006/main">
  <p:tag name="KSO_WM_DIAGRAM_VIRTUALLY_FRAME" val="{&quot;height&quot;:329.165334946564,&quot;left&quot;:108.93755905511811,&quot;top&quot;:130.72669291338582,&quot;width&quot;:523.2186614173228}"/>
</p:tagLst>
</file>

<file path=ppt/tags/tag39.xml><?xml version="1.0" encoding="utf-8"?>
<p:tagLst xmlns:p="http://schemas.openxmlformats.org/presentationml/2006/main">
  <p:tag name="KSO_WM_DIAGRAM_VIRTUALLY_FRAME" val="{&quot;height&quot;:268.89669291338583,&quot;left&quot;:0,&quot;top&quot;:95.75,&quot;width&quot;:720}"/>
</p:tagLst>
</file>

<file path=ppt/tags/tag390.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1.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2.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3.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4.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5.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6.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7.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8.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399.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40.xml><?xml version="1.0" encoding="utf-8"?>
<p:tagLst xmlns:p="http://schemas.openxmlformats.org/presentationml/2006/main">
  <p:tag name="KSO_WM_DIAGRAM_VIRTUALLY_FRAME" val="{&quot;height&quot;:268.89669291338583,&quot;left&quot;:0,&quot;top&quot;:95.75,&quot;width&quot;:720}"/>
</p:tagLst>
</file>

<file path=ppt/tags/tag400.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1.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2.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3.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4.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5.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6.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7.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8.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09.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xml><?xml version="1.0" encoding="utf-8"?>
<p:tagLst xmlns:p="http://schemas.openxmlformats.org/presentationml/2006/main">
  <p:tag name="KSO_WM_DIAGRAM_VIRTUALLY_FRAME" val="{&quot;height&quot;:268.89669291338583,&quot;left&quot;:0,&quot;top&quot;:95.75,&quot;width&quot;:720}"/>
</p:tagLst>
</file>

<file path=ppt/tags/tag410.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1.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2.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3.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4.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5.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6.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7.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8.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19.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2.xml><?xml version="1.0" encoding="utf-8"?>
<p:tagLst xmlns:p="http://schemas.openxmlformats.org/presentationml/2006/main">
  <p:tag name="KSO_WM_DIAGRAM_VIRTUALLY_FRAME" val="{&quot;height&quot;:268.89669291338583,&quot;left&quot;:0,&quot;top&quot;:95.75,&quot;width&quot;:720}"/>
</p:tagLst>
</file>

<file path=ppt/tags/tag420.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21.xml><?xml version="1.0" encoding="utf-8"?>
<p:tagLst xmlns:p="http://schemas.openxmlformats.org/presentationml/2006/main">
  <p:tag name="KSO_WM_DIAGRAM_VIRTUALLY_FRAME" val="{&quot;height&quot;:229.41068684192973,&quot;left&quot;:88.46173228346456,&quot;top&quot;:115.4973366530157,&quot;width&quot;:554.2066503259764}"/>
</p:tagLst>
</file>

<file path=ppt/tags/tag422.xml><?xml version="1.0" encoding="utf-8"?>
<p:tagLst xmlns:p="http://schemas.openxmlformats.org/presentationml/2006/main">
  <p:tag name="KSO_WM_DIAGRAM_VIRTUALLY_FRAME" val="{&quot;height&quot;:188.95740157480313,&quot;left&quot;:56.071968503937,&quot;top&quot;:70.25,&quot;width&quot;:612.3780314960629}"/>
</p:tagLst>
</file>

<file path=ppt/tags/tag423.xml><?xml version="1.0" encoding="utf-8"?>
<p:tagLst xmlns:p="http://schemas.openxmlformats.org/presentationml/2006/main">
  <p:tag name="KSO_WM_DIAGRAM_VIRTUALLY_FRAME" val="{&quot;height&quot;:188.95740157480313,&quot;left&quot;:56.071968503937,&quot;top&quot;:70.25,&quot;width&quot;:612.3780314960629}"/>
</p:tagLst>
</file>

<file path=ppt/tags/tag424.xml><?xml version="1.0" encoding="utf-8"?>
<p:tagLst xmlns:p="http://schemas.openxmlformats.org/presentationml/2006/main">
  <p:tag name="KSO_WM_DIAGRAM_VIRTUALLY_FRAME" val="{&quot;height&quot;:188.95740157480313,&quot;left&quot;:56.071968503937,&quot;top&quot;:70.25,&quot;width&quot;:612.3780314960629}"/>
</p:tagLst>
</file>

<file path=ppt/tags/tag425.xml><?xml version="1.0" encoding="utf-8"?>
<p:tagLst xmlns:p="http://schemas.openxmlformats.org/presentationml/2006/main">
  <p:tag name="KSO_WM_DIAGRAM_VIRTUALLY_FRAME" val="{&quot;height&quot;:188.95740157480313,&quot;left&quot;:56.071968503937,&quot;top&quot;:70.25,&quot;width&quot;:612.3780314960629}"/>
</p:tagLst>
</file>

<file path=ppt/tags/tag426.xml><?xml version="1.0" encoding="utf-8"?>
<p:tagLst xmlns:p="http://schemas.openxmlformats.org/presentationml/2006/main">
  <p:tag name="KSO_WM_DIAGRAM_VIRTUALLY_FRAME" val="{&quot;height&quot;:188.95740157480313,&quot;left&quot;:56.071968503937,&quot;top&quot;:70.25,&quot;width&quot;:612.3780314960629}"/>
</p:tagLst>
</file>

<file path=ppt/tags/tag427.xml><?xml version="1.0" encoding="utf-8"?>
<p:tagLst xmlns:p="http://schemas.openxmlformats.org/presentationml/2006/main">
  <p:tag name="KSO_WM_DIAGRAM_VIRTUALLY_FRAME" val="{&quot;height&quot;:188.95740157480313,&quot;left&quot;:56.071968503937,&quot;top&quot;:70.25,&quot;width&quot;:612.3780314960629}"/>
</p:tagLst>
</file>

<file path=ppt/tags/tag428.xml><?xml version="1.0" encoding="utf-8"?>
<p:tagLst xmlns:p="http://schemas.openxmlformats.org/presentationml/2006/main">
  <p:tag name="KSO_WM_DIAGRAM_VIRTUALLY_FRAME" val="{&quot;height&quot;:188.95740157480313,&quot;left&quot;:56.071968503937,&quot;top&quot;:70.25,&quot;width&quot;:612.3780314960629}"/>
</p:tagLst>
</file>

<file path=ppt/tags/tag429.xml><?xml version="1.0" encoding="utf-8"?>
<p:tagLst xmlns:p="http://schemas.openxmlformats.org/presentationml/2006/main">
  <p:tag name="KSO_WM_DIAGRAM_VIRTUALLY_FRAME" val="{&quot;height&quot;:188.95740157480313,&quot;left&quot;:56.071968503937,&quot;top&quot;:70.25,&quot;width&quot;:612.3780314960629}"/>
</p:tagLst>
</file>

<file path=ppt/tags/tag43.xml><?xml version="1.0" encoding="utf-8"?>
<p:tagLst xmlns:p="http://schemas.openxmlformats.org/presentationml/2006/main">
  <p:tag name="KSO_WM_DIAGRAM_VIRTUALLY_FRAME" val="{&quot;height&quot;:268.89669291338583,&quot;left&quot;:0,&quot;top&quot;:95.75,&quot;width&quot;:720}"/>
</p:tagLst>
</file>

<file path=ppt/tags/tag430.xml><?xml version="1.0" encoding="utf-8"?>
<p:tagLst xmlns:p="http://schemas.openxmlformats.org/presentationml/2006/main">
  <p:tag name="KSO_WM_DIAGRAM_VIRTUALLY_FRAME" val="{&quot;height&quot;:188.95740157480313,&quot;left&quot;:56.071968503937,&quot;top&quot;:70.25,&quot;width&quot;:612.3780314960629}"/>
</p:tagLst>
</file>

<file path=ppt/tags/tag431.xml><?xml version="1.0" encoding="utf-8"?>
<p:tagLst xmlns:p="http://schemas.openxmlformats.org/presentationml/2006/main">
  <p:tag name="KSO_WM_DIAGRAM_VIRTUALLY_FRAME" val="{&quot;height&quot;:188.95740157480313,&quot;left&quot;:56.071968503937,&quot;top&quot;:70.25,&quot;width&quot;:612.3780314960629}"/>
</p:tagLst>
</file>

<file path=ppt/tags/tag432.xml><?xml version="1.0" encoding="utf-8"?>
<p:tagLst xmlns:p="http://schemas.openxmlformats.org/presentationml/2006/main">
  <p:tag name="KSO_WM_DIAGRAM_VIRTUALLY_FRAME" val="{&quot;height&quot;:188.95740157480313,&quot;left&quot;:56.071968503937,&quot;top&quot;:70.25,&quot;width&quot;:612.3780314960629}"/>
</p:tagLst>
</file>

<file path=ppt/tags/tag433.xml><?xml version="1.0" encoding="utf-8"?>
<p:tagLst xmlns:p="http://schemas.openxmlformats.org/presentationml/2006/main">
  <p:tag name="KSO_WM_DIAGRAM_VIRTUALLY_FRAME" val="{&quot;height&quot;:188.95740157480313,&quot;left&quot;:56.071968503937,&quot;top&quot;:70.25,&quot;width&quot;:612.3780314960629}"/>
</p:tagLst>
</file>

<file path=ppt/tags/tag434.xml><?xml version="1.0" encoding="utf-8"?>
<p:tagLst xmlns:p="http://schemas.openxmlformats.org/presentationml/2006/main">
  <p:tag name="KSO_WM_DIAGRAM_VIRTUALLY_FRAME" val="{&quot;height&quot;:188.95740157480313,&quot;left&quot;:56.071968503937,&quot;top&quot;:70.25,&quot;width&quot;:612.3780314960629}"/>
</p:tagLst>
</file>

<file path=ppt/tags/tag435.xml><?xml version="1.0" encoding="utf-8"?>
<p:tagLst xmlns:p="http://schemas.openxmlformats.org/presentationml/2006/main">
  <p:tag name="KSO_WM_DIAGRAM_VIRTUALLY_FRAME" val="{&quot;height&quot;:188.95740157480313,&quot;left&quot;:56.071968503937,&quot;top&quot;:70.25,&quot;width&quot;:612.3780314960629}"/>
</p:tagLst>
</file>

<file path=ppt/tags/tag436.xml><?xml version="1.0" encoding="utf-8"?>
<p:tagLst xmlns:p="http://schemas.openxmlformats.org/presentationml/2006/main">
  <p:tag name="KSO_WM_DIAGRAM_VIRTUALLY_FRAME" val="{&quot;height&quot;:188.95740157480313,&quot;left&quot;:56.071968503937,&quot;top&quot;:70.25,&quot;width&quot;:612.3780314960629}"/>
</p:tagLst>
</file>

<file path=ppt/tags/tag437.xml><?xml version="1.0" encoding="utf-8"?>
<p:tagLst xmlns:p="http://schemas.openxmlformats.org/presentationml/2006/main">
  <p:tag name="KSO_WM_DIAGRAM_VIRTUALLY_FRAME" val="{&quot;height&quot;:188.95740157480313,&quot;left&quot;:56.071968503937,&quot;top&quot;:70.25,&quot;width&quot;:612.3780314960629}"/>
</p:tagLst>
</file>

<file path=ppt/tags/tag438.xml><?xml version="1.0" encoding="utf-8"?>
<p:tagLst xmlns:p="http://schemas.openxmlformats.org/presentationml/2006/main">
  <p:tag name="KSO_WM_DIAGRAM_VIRTUALLY_FRAME" val="{&quot;height&quot;:188.95740157480313,&quot;left&quot;:56.071968503937,&quot;top&quot;:70.25,&quot;width&quot;:612.3780314960629}"/>
</p:tagLst>
</file>

<file path=ppt/tags/tag439.xml><?xml version="1.0" encoding="utf-8"?>
<p:tagLst xmlns:p="http://schemas.openxmlformats.org/presentationml/2006/main">
  <p:tag name="KSO_WM_DIAGRAM_VIRTUALLY_FRAME" val="{&quot;height&quot;:188.95740157480313,&quot;left&quot;:56.071968503937,&quot;top&quot;:70.25,&quot;width&quot;:612.3780314960629}"/>
</p:tagLst>
</file>

<file path=ppt/tags/tag44.xml><?xml version="1.0" encoding="utf-8"?>
<p:tagLst xmlns:p="http://schemas.openxmlformats.org/presentationml/2006/main">
  <p:tag name="KSO_WM_DIAGRAM_VIRTUALLY_FRAME" val="{&quot;height&quot;:268.89669291338583,&quot;left&quot;:0,&quot;top&quot;:95.75,&quot;width&quot;:720}"/>
</p:tagLst>
</file>

<file path=ppt/tags/tag440.xml><?xml version="1.0" encoding="utf-8"?>
<p:tagLst xmlns:p="http://schemas.openxmlformats.org/presentationml/2006/main">
  <p:tag name="KSO_WM_DIAGRAM_VIRTUALLY_FRAME" val="{&quot;height&quot;:188.95740157480313,&quot;left&quot;:56.071968503937,&quot;top&quot;:70.25,&quot;width&quot;:612.3780314960629}"/>
</p:tagLst>
</file>

<file path=ppt/tags/tag441.xml><?xml version="1.0" encoding="utf-8"?>
<p:tagLst xmlns:p="http://schemas.openxmlformats.org/presentationml/2006/main">
  <p:tag name="KSO_WM_DIAGRAM_VIRTUALLY_FRAME" val="{&quot;height&quot;:188.95740157480313,&quot;left&quot;:56.071968503937,&quot;top&quot;:70.25,&quot;width&quot;:612.3780314960629}"/>
</p:tagLst>
</file>

<file path=ppt/tags/tag442.xml><?xml version="1.0" encoding="utf-8"?>
<p:tagLst xmlns:p="http://schemas.openxmlformats.org/presentationml/2006/main">
  <p:tag name="KSO_WM_DIAGRAM_VIRTUALLY_FRAME" val="{&quot;height&quot;:188.95740157480313,&quot;left&quot;:56.071968503937,&quot;top&quot;:70.25,&quot;width&quot;:612.3780314960629}"/>
</p:tagLst>
</file>

<file path=ppt/tags/tag443.xml><?xml version="1.0" encoding="utf-8"?>
<p:tagLst xmlns:p="http://schemas.openxmlformats.org/presentationml/2006/main">
  <p:tag name="KSO_WM_DIAGRAM_VIRTUALLY_FRAME" val="{&quot;height&quot;:188.95740157480313,&quot;left&quot;:56.071968503937,&quot;top&quot;:70.25,&quot;width&quot;:612.3780314960629}"/>
</p:tagLst>
</file>

<file path=ppt/tags/tag444.xml><?xml version="1.0" encoding="utf-8"?>
<p:tagLst xmlns:p="http://schemas.openxmlformats.org/presentationml/2006/main">
  <p:tag name="KSO_WM_DIAGRAM_VIRTUALLY_FRAME" val="{&quot;height&quot;:188.95740157480313,&quot;left&quot;:56.071968503937,&quot;top&quot;:70.25,&quot;width&quot;:612.3780314960629}"/>
</p:tagLst>
</file>

<file path=ppt/tags/tag445.xml><?xml version="1.0" encoding="utf-8"?>
<p:tagLst xmlns:p="http://schemas.openxmlformats.org/presentationml/2006/main">
  <p:tag name="KSO_WM_DIAGRAM_VIRTUALLY_FRAME" val="{&quot;height&quot;:188.95740157480313,&quot;left&quot;:56.071968503937,&quot;top&quot;:70.25,&quot;width&quot;:612.3780314960629}"/>
</p:tagLst>
</file>

<file path=ppt/tags/tag446.xml><?xml version="1.0" encoding="utf-8"?>
<p:tagLst xmlns:p="http://schemas.openxmlformats.org/presentationml/2006/main">
  <p:tag name="KSO_WM_DIAGRAM_VIRTUALLY_FRAME" val="{&quot;height&quot;:188.95740157480313,&quot;left&quot;:56.071968503937,&quot;top&quot;:70.25,&quot;width&quot;:612.3780314960629}"/>
</p:tagLst>
</file>

<file path=ppt/tags/tag447.xml><?xml version="1.0" encoding="utf-8"?>
<p:tagLst xmlns:p="http://schemas.openxmlformats.org/presentationml/2006/main">
  <p:tag name="KSO_WM_DIAGRAM_VIRTUALLY_FRAME" val="{&quot;height&quot;:188.95740157480313,&quot;left&quot;:56.071968503937,&quot;top&quot;:70.25,&quot;width&quot;:612.3780314960629}"/>
</p:tagLst>
</file>

<file path=ppt/tags/tag448.xml><?xml version="1.0" encoding="utf-8"?>
<p:tagLst xmlns:p="http://schemas.openxmlformats.org/presentationml/2006/main">
  <p:tag name="KSO_WM_DIAGRAM_VIRTUALLY_FRAME" val="{&quot;height&quot;:188.95740157480313,&quot;left&quot;:56.071968503937,&quot;top&quot;:70.25,&quot;width&quot;:612.3780314960629}"/>
</p:tagLst>
</file>

<file path=ppt/tags/tag449.xml><?xml version="1.0" encoding="utf-8"?>
<p:tagLst xmlns:p="http://schemas.openxmlformats.org/presentationml/2006/main">
  <p:tag name="KSO_WM_DIAGRAM_VIRTUALLY_FRAME" val="{&quot;height&quot;:188.95740157480313,&quot;left&quot;:56.071968503937,&quot;top&quot;:70.25,&quot;width&quot;:612.3780314960629}"/>
</p:tagLst>
</file>

<file path=ppt/tags/tag45.xml><?xml version="1.0" encoding="utf-8"?>
<p:tagLst xmlns:p="http://schemas.openxmlformats.org/presentationml/2006/main">
  <p:tag name="KSO_WM_DIAGRAM_VIRTUALLY_FRAME" val="{&quot;height&quot;:268.89669291338583,&quot;left&quot;:0,&quot;top&quot;:95.75,&quot;width&quot;:720}"/>
</p:tagLst>
</file>

<file path=ppt/tags/tag450.xml><?xml version="1.0" encoding="utf-8"?>
<p:tagLst xmlns:p="http://schemas.openxmlformats.org/presentationml/2006/main">
  <p:tag name="KSO_WM_DIAGRAM_VIRTUALLY_FRAME" val="{&quot;height&quot;:188.95740157480313,&quot;left&quot;:56.071968503937,&quot;top&quot;:70.25,&quot;width&quot;:612.3780314960629}"/>
</p:tagLst>
</file>

<file path=ppt/tags/tag451.xml><?xml version="1.0" encoding="utf-8"?>
<p:tagLst xmlns:p="http://schemas.openxmlformats.org/presentationml/2006/main">
  <p:tag name="KSO_WM_DIAGRAM_VIRTUALLY_FRAME" val="{&quot;height&quot;:188.95740157480313,&quot;left&quot;:56.071968503937,&quot;top&quot;:70.25,&quot;width&quot;:612.3780314960629}"/>
</p:tagLst>
</file>

<file path=ppt/tags/tag452.xml><?xml version="1.0" encoding="utf-8"?>
<p:tagLst xmlns:p="http://schemas.openxmlformats.org/presentationml/2006/main">
  <p:tag name="KSO_WM_DIAGRAM_VIRTUALLY_FRAME" val="{&quot;height&quot;:188.95740157480313,&quot;left&quot;:56.071968503937,&quot;top&quot;:70.25,&quot;width&quot;:612.3780314960629}"/>
</p:tagLst>
</file>

<file path=ppt/tags/tag453.xml><?xml version="1.0" encoding="utf-8"?>
<p:tagLst xmlns:p="http://schemas.openxmlformats.org/presentationml/2006/main">
  <p:tag name="KSO_WM_DIAGRAM_VIRTUALLY_FRAME" val="{&quot;height&quot;:188.95740157480313,&quot;left&quot;:56.071968503937,&quot;top&quot;:70.25,&quot;width&quot;:612.3780314960629}"/>
</p:tagLst>
</file>

<file path=ppt/tags/tag454.xml><?xml version="1.0" encoding="utf-8"?>
<p:tagLst xmlns:p="http://schemas.openxmlformats.org/presentationml/2006/main">
  <p:tag name="KSO_WM_DIAGRAM_VIRTUALLY_FRAME" val="{&quot;height&quot;:188.95740157480313,&quot;left&quot;:56.071968503937,&quot;top&quot;:70.25,&quot;width&quot;:612.3780314960629}"/>
</p:tagLst>
</file>

<file path=ppt/tags/tag455.xml><?xml version="1.0" encoding="utf-8"?>
<p:tagLst xmlns:p="http://schemas.openxmlformats.org/presentationml/2006/main">
  <p:tag name="KSO_WM_DIAGRAM_VIRTUALLY_FRAME" val="{&quot;height&quot;:188.95740157480313,&quot;left&quot;:56.071968503937,&quot;top&quot;:70.25,&quot;width&quot;:612.3780314960629}"/>
</p:tagLst>
</file>

<file path=ppt/tags/tag456.xml><?xml version="1.0" encoding="utf-8"?>
<p:tagLst xmlns:p="http://schemas.openxmlformats.org/presentationml/2006/main">
  <p:tag name="KSO_WM_DIAGRAM_VIRTUALLY_FRAME" val="{&quot;height&quot;:188.95740157480313,&quot;left&quot;:56.071968503937,&quot;top&quot;:70.25,&quot;width&quot;:612.3780314960629}"/>
</p:tagLst>
</file>

<file path=ppt/tags/tag457.xml><?xml version="1.0" encoding="utf-8"?>
<p:tagLst xmlns:p="http://schemas.openxmlformats.org/presentationml/2006/main">
  <p:tag name="KSO_WM_DIAGRAM_VIRTUALLY_FRAME" val="{&quot;height&quot;:188.95740157480313,&quot;left&quot;:56.071968503937,&quot;top&quot;:70.25,&quot;width&quot;:612.3780314960629}"/>
</p:tagLst>
</file>

<file path=ppt/tags/tag45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5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xml><?xml version="1.0" encoding="utf-8"?>
<p:tagLst xmlns:p="http://schemas.openxmlformats.org/presentationml/2006/main">
  <p:tag name="KSO_WM_DIAGRAM_VIRTUALLY_FRAME" val="{&quot;height&quot;:268.89669291338583,&quot;left&quot;:0,&quot;top&quot;:95.75,&quot;width&quot;:720}"/>
</p:tagLst>
</file>

<file path=ppt/tags/tag46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6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xml><?xml version="1.0" encoding="utf-8"?>
<p:tagLst xmlns:p="http://schemas.openxmlformats.org/presentationml/2006/main">
  <p:tag name="KSO_WM_DIAGRAM_VIRTUALLY_FRAME" val="{&quot;height&quot;:268.89669291338583,&quot;left&quot;:0,&quot;top&quot;:95.75,&quot;width&quot;:720}"/>
</p:tagLst>
</file>

<file path=ppt/tags/tag47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7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xml><?xml version="1.0" encoding="utf-8"?>
<p:tagLst xmlns:p="http://schemas.openxmlformats.org/presentationml/2006/main">
  <p:tag name="KSO_WM_DIAGRAM_VIRTUALLY_FRAME" val="{&quot;height&quot;:268.89669291338583,&quot;left&quot;:0,&quot;top&quot;:95.75,&quot;width&quot;:720}"/>
</p:tagLst>
</file>

<file path=ppt/tags/tag48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8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xml><?xml version="1.0" encoding="utf-8"?>
<p:tagLst xmlns:p="http://schemas.openxmlformats.org/presentationml/2006/main">
  <p:tag name="KSO_WM_DIAGRAM_VIRTUALLY_FRAME" val="{&quot;height&quot;:268.89669291338583,&quot;left&quot;:0,&quot;top&quot;:95.75,&quot;width&quot;:720}"/>
</p:tagLst>
</file>

<file path=ppt/tags/tag49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49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50.xml><?xml version="1.0" encoding="utf-8"?>
<p:tagLst xmlns:p="http://schemas.openxmlformats.org/presentationml/2006/main">
  <p:tag name="KSO_WM_DIAGRAM_VIRTUALLY_FRAME" val="{&quot;height&quot;:268.89669291338583,&quot;left&quot;:0,&quot;top&quot;:95.75,&quot;width&quot;:720}"/>
</p:tagLst>
</file>

<file path=ppt/tags/tag50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09.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xml><?xml version="1.0" encoding="utf-8"?>
<p:tagLst xmlns:p="http://schemas.openxmlformats.org/presentationml/2006/main">
  <p:tag name="KSO_WM_DIAGRAM_VIRTUALLY_FRAME" val="{&quot;height&quot;:268.89669291338583,&quot;left&quot;:0,&quot;top&quot;:95.75,&quot;width&quot;:720}"/>
</p:tagLst>
</file>

<file path=ppt/tags/tag510.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1.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2.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3.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4.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5.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6.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7.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8.xml><?xml version="1.0" encoding="utf-8"?>
<p:tagLst xmlns:p="http://schemas.openxmlformats.org/presentationml/2006/main">
  <p:tag name="KSO_WM_DIAGRAM_VIRTUALLY_FRAME" val="{&quot;height&quot;:224.4248031496063,&quot;left&quot;:70.98519685039369,&quot;top&quot;:116.72976377952754,&quot;width&quot;:586.4847244094487}"/>
</p:tagLst>
</file>

<file path=ppt/tags/tag519.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xml><?xml version="1.0" encoding="utf-8"?>
<p:tagLst xmlns:p="http://schemas.openxmlformats.org/presentationml/2006/main">
  <p:tag name="KSO_WM_DIAGRAM_VIRTUALLY_FRAME" val="{&quot;height&quot;:268.89669291338583,&quot;left&quot;:0,&quot;top&quot;:95.75,&quot;width&quot;:720}"/>
</p:tagLst>
</file>

<file path=ppt/tags/tag520.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1.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2.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3.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4.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5.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6.xml><?xml version="1.0" encoding="utf-8"?>
<p:tagLst xmlns:p="http://schemas.openxmlformats.org/presentationml/2006/main">
  <p:tag name="KSO_WM_DIAGRAM_VIRTUALLY_FRAME" val="{&quot;height&quot;:277.75921259842517,&quot;left&quot;:34.31779527559055,&quot;top&quot;:88.3440157480315,&quot;width&quot;:651.3644094488188}"/>
</p:tagLst>
</file>

<file path=ppt/tags/tag527.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28.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29.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xml><?xml version="1.0" encoding="utf-8"?>
<p:tagLst xmlns:p="http://schemas.openxmlformats.org/presentationml/2006/main">
  <p:tag name="KSO_WM_DIAGRAM_VIRTUALLY_FRAME" val="{&quot;height&quot;:268.89669291338583,&quot;left&quot;:0,&quot;top&quot;:95.75,&quot;width&quot;:720}"/>
</p:tagLst>
</file>

<file path=ppt/tags/tag530.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1.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2.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3.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4.xml><?xml version="1.0" encoding="utf-8"?>
<p:tagLst xmlns:p="http://schemas.openxmlformats.org/presentationml/2006/main">
  <p:tag name="KSO_WM_DIAGRAM_VIRTUALLY_FRAME" val="{&quot;height&quot;:181.52425196850396,&quot;left&quot;:25.353937007874016,&quot;top&quot;:197.32346456692912,&quot;width&quot;:666.5994488188976}"/>
</p:tagLst>
</file>

<file path=ppt/tags/tag535.xml><?xml version="1.0" encoding="utf-8"?>
<p:tagLst xmlns:p="http://schemas.openxmlformats.org/presentationml/2006/main">
  <p:tag name="commondata" val="eyJoZGlkIjoiMDIxMzk3MjE0Nzc0NzkxMTY0YzQxNzQ4ODU1M2Q4Y2YifQ=="/>
</p:tagLst>
</file>

<file path=ppt/tags/tag54.xml><?xml version="1.0" encoding="utf-8"?>
<p:tagLst xmlns:p="http://schemas.openxmlformats.org/presentationml/2006/main">
  <p:tag name="KSO_WM_DIAGRAM_VIRTUALLY_FRAME" val="{&quot;height&quot;:268.89669291338583,&quot;left&quot;:0,&quot;top&quot;:95.75,&quot;width&quot;:720}"/>
</p:tagLst>
</file>

<file path=ppt/tags/tag55.xml><?xml version="1.0" encoding="utf-8"?>
<p:tagLst xmlns:p="http://schemas.openxmlformats.org/presentationml/2006/main">
  <p:tag name="KSO_WM_DIAGRAM_VIRTUALLY_FRAME" val="{&quot;height&quot;:268.89669291338583,&quot;left&quot;:0,&quot;top&quot;:95.75,&quot;width&quot;:720}"/>
</p:tagLst>
</file>

<file path=ppt/tags/tag56.xml><?xml version="1.0" encoding="utf-8"?>
<p:tagLst xmlns:p="http://schemas.openxmlformats.org/presentationml/2006/main">
  <p:tag name="KSO_WM_DIAGRAM_VIRTUALLY_FRAME" val="{&quot;height&quot;:268.89669291338583,&quot;left&quot;:0,&quot;top&quot;:95.75,&quot;width&quot;:720}"/>
</p:tagLst>
</file>

<file path=ppt/tags/tag57.xml><?xml version="1.0" encoding="utf-8"?>
<p:tagLst xmlns:p="http://schemas.openxmlformats.org/presentationml/2006/main">
  <p:tag name="KSO_WM_DIAGRAM_VIRTUALLY_FRAME" val="{&quot;height&quot;:268.89669291338583,&quot;left&quot;:0,&quot;top&quot;:95.75,&quot;width&quot;:720}"/>
</p:tagLst>
</file>

<file path=ppt/tags/tag58.xml><?xml version="1.0" encoding="utf-8"?>
<p:tagLst xmlns:p="http://schemas.openxmlformats.org/presentationml/2006/main">
  <p:tag name="KSO_WM_DIAGRAM_VIRTUALLY_FRAME" val="{&quot;height&quot;:268.89669291338583,&quot;left&quot;:0,&quot;top&quot;:95.75,&quot;width&quot;:720}"/>
</p:tagLst>
</file>

<file path=ppt/tags/tag59.xml><?xml version="1.0" encoding="utf-8"?>
<p:tagLst xmlns:p="http://schemas.openxmlformats.org/presentationml/2006/main">
  <p:tag name="KSO_WM_DIAGRAM_VIRTUALLY_FRAME" val="{&quot;height&quot;:268.89669291338583,&quot;left&quot;:0,&quot;top&quot;:95.75,&quot;width&quot;:720}"/>
</p:tagLst>
</file>

<file path=ppt/tags/tag6.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60.xml><?xml version="1.0" encoding="utf-8"?>
<p:tagLst xmlns:p="http://schemas.openxmlformats.org/presentationml/2006/main">
  <p:tag name="KSO_WM_DIAGRAM_VIRTUALLY_FRAME" val="{&quot;height&quot;:268.89669291338583,&quot;left&quot;:0,&quot;top&quot;:95.75,&quot;width&quot;:720}"/>
</p:tagLst>
</file>

<file path=ppt/tags/tag61.xml><?xml version="1.0" encoding="utf-8"?>
<p:tagLst xmlns:p="http://schemas.openxmlformats.org/presentationml/2006/main">
  <p:tag name="KSO_WM_DIAGRAM_VIRTUALLY_FRAME" val="{&quot;height&quot;:268.89669291338583,&quot;left&quot;:0,&quot;top&quot;:95.75,&quot;width&quot;:720}"/>
</p:tagLst>
</file>

<file path=ppt/tags/tag62.xml><?xml version="1.0" encoding="utf-8"?>
<p:tagLst xmlns:p="http://schemas.openxmlformats.org/presentationml/2006/main">
  <p:tag name="KSO_WM_DIAGRAM_VIRTUALLY_FRAME" val="{&quot;height&quot;:268.89669291338583,&quot;left&quot;:0,&quot;top&quot;:95.75,&quot;width&quot;:720}"/>
</p:tagLst>
</file>

<file path=ppt/tags/tag63.xml><?xml version="1.0" encoding="utf-8"?>
<p:tagLst xmlns:p="http://schemas.openxmlformats.org/presentationml/2006/main">
  <p:tag name="KSO_WM_DIAGRAM_VIRTUALLY_FRAME" val="{&quot;height&quot;:268.89669291338583,&quot;left&quot;:0,&quot;top&quot;:95.75,&quot;width&quot;:720}"/>
</p:tagLst>
</file>

<file path=ppt/tags/tag64.xml><?xml version="1.0" encoding="utf-8"?>
<p:tagLst xmlns:p="http://schemas.openxmlformats.org/presentationml/2006/main">
  <p:tag name="KSO_WM_DIAGRAM_VIRTUALLY_FRAME" val="{&quot;height&quot;:268.89669291338583,&quot;left&quot;:0,&quot;top&quot;:95.75,&quot;width&quot;:720}"/>
</p:tagLst>
</file>

<file path=ppt/tags/tag65.xml><?xml version="1.0" encoding="utf-8"?>
<p:tagLst xmlns:p="http://schemas.openxmlformats.org/presentationml/2006/main">
  <p:tag name="KSO_WM_DIAGRAM_VIRTUALLY_FRAME" val="{&quot;height&quot;:268.89669291338583,&quot;left&quot;:0,&quot;top&quot;:95.75,&quot;width&quot;:720}"/>
</p:tagLst>
</file>

<file path=ppt/tags/tag66.xml><?xml version="1.0" encoding="utf-8"?>
<p:tagLst xmlns:p="http://schemas.openxmlformats.org/presentationml/2006/main">
  <p:tag name="KSO_WM_DIAGRAM_VIRTUALLY_FRAME" val="{&quot;height&quot;:285.6979527559055,&quot;left&quot;:83.7,&quot;top&quot;:89.25204724409448,&quot;width&quot;:556.15}"/>
</p:tagLst>
</file>

<file path=ppt/tags/tag67.xml><?xml version="1.0" encoding="utf-8"?>
<p:tagLst xmlns:p="http://schemas.openxmlformats.org/presentationml/2006/main">
  <p:tag name="KSO_WM_DIAGRAM_VIRTUALLY_FRAME" val="{&quot;height&quot;:285.6979527559055,&quot;left&quot;:83.7,&quot;top&quot;:89.25204724409448,&quot;width&quot;:556.15}"/>
</p:tagLst>
</file>

<file path=ppt/tags/tag68.xml><?xml version="1.0" encoding="utf-8"?>
<p:tagLst xmlns:p="http://schemas.openxmlformats.org/presentationml/2006/main">
  <p:tag name="KSO_WM_DIAGRAM_VIRTUALLY_FRAME" val="{&quot;height&quot;:285.6979527559055,&quot;left&quot;:83.7,&quot;top&quot;:89.25204724409448,&quot;width&quot;:556.15}"/>
</p:tagLst>
</file>

<file path=ppt/tags/tag69.xml><?xml version="1.0" encoding="utf-8"?>
<p:tagLst xmlns:p="http://schemas.openxmlformats.org/presentationml/2006/main">
  <p:tag name="KSO_WM_DIAGRAM_VIRTUALLY_FRAME" val="{&quot;height&quot;:285.6979527559055,&quot;left&quot;:83.7,&quot;top&quot;:89.25204724409448,&quot;width&quot;:556.15}"/>
</p:tagLst>
</file>

<file path=ppt/tags/tag7.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70.xml><?xml version="1.0" encoding="utf-8"?>
<p:tagLst xmlns:p="http://schemas.openxmlformats.org/presentationml/2006/main">
  <p:tag name="KSO_WM_DIAGRAM_VIRTUALLY_FRAME" val="{&quot;height&quot;:285.6979527559055,&quot;left&quot;:83.7,&quot;top&quot;:89.25204724409448,&quot;width&quot;:556.15}"/>
</p:tagLst>
</file>

<file path=ppt/tags/tag71.xml><?xml version="1.0" encoding="utf-8"?>
<p:tagLst xmlns:p="http://schemas.openxmlformats.org/presentationml/2006/main">
  <p:tag name="KSO_WM_DIAGRAM_VIRTUALLY_FRAME" val="{&quot;height&quot;:285.6979527559055,&quot;left&quot;:83.7,&quot;top&quot;:89.25204724409448,&quot;width&quot;:556.15}"/>
</p:tagLst>
</file>

<file path=ppt/tags/tag72.xml><?xml version="1.0" encoding="utf-8"?>
<p:tagLst xmlns:p="http://schemas.openxmlformats.org/presentationml/2006/main">
  <p:tag name="KSO_WM_DIAGRAM_VIRTUALLY_FRAME" val="{&quot;height&quot;:285.6979527559055,&quot;left&quot;:83.7,&quot;top&quot;:89.25204724409448,&quot;width&quot;:556.15}"/>
</p:tagLst>
</file>

<file path=ppt/tags/tag73.xml><?xml version="1.0" encoding="utf-8"?>
<p:tagLst xmlns:p="http://schemas.openxmlformats.org/presentationml/2006/main">
  <p:tag name="KSO_WM_DIAGRAM_VIRTUALLY_FRAME" val="{&quot;height&quot;:285.6979527559055,&quot;left&quot;:83.7,&quot;top&quot;:89.25204724409448,&quot;width&quot;:556.15}"/>
</p:tagLst>
</file>

<file path=ppt/tags/tag74.xml><?xml version="1.0" encoding="utf-8"?>
<p:tagLst xmlns:p="http://schemas.openxmlformats.org/presentationml/2006/main">
  <p:tag name="KSO_WM_DIAGRAM_VIRTUALLY_FRAME" val="{&quot;height&quot;:285.6979527559055,&quot;left&quot;:83.7,&quot;top&quot;:89.25204724409448,&quot;width&quot;:556.15}"/>
</p:tagLst>
</file>

<file path=ppt/tags/tag75.xml><?xml version="1.0" encoding="utf-8"?>
<p:tagLst xmlns:p="http://schemas.openxmlformats.org/presentationml/2006/main">
  <p:tag name="KSO_WM_DIAGRAM_VIRTUALLY_FRAME" val="{&quot;height&quot;:285.6979527559055,&quot;left&quot;:83.7,&quot;top&quot;:89.25204724409448,&quot;width&quot;:556.15}"/>
</p:tagLst>
</file>

<file path=ppt/tags/tag76.xml><?xml version="1.0" encoding="utf-8"?>
<p:tagLst xmlns:p="http://schemas.openxmlformats.org/presentationml/2006/main">
  <p:tag name="KSO_WM_DIAGRAM_VIRTUALLY_FRAME" val="{&quot;height&quot;:285.6979527559055,&quot;left&quot;:83.7,&quot;top&quot;:89.25204724409448,&quot;width&quot;:556.15}"/>
</p:tagLst>
</file>

<file path=ppt/tags/tag77.xml><?xml version="1.0" encoding="utf-8"?>
<p:tagLst xmlns:p="http://schemas.openxmlformats.org/presentationml/2006/main">
  <p:tag name="KSO_WM_DIAGRAM_VIRTUALLY_FRAME" val="{&quot;height&quot;:285.6979527559055,&quot;left&quot;:83.7,&quot;top&quot;:89.25204724409448,&quot;width&quot;:556.15}"/>
</p:tagLst>
</file>

<file path=ppt/tags/tag78.xml><?xml version="1.0" encoding="utf-8"?>
<p:tagLst xmlns:p="http://schemas.openxmlformats.org/presentationml/2006/main">
  <p:tag name="KSO_WM_DIAGRAM_VIRTUALLY_FRAME" val="{&quot;height&quot;:285.6979527559055,&quot;left&quot;:83.7,&quot;top&quot;:89.25204724409448,&quot;width&quot;:556.15}"/>
</p:tagLst>
</file>

<file path=ppt/tags/tag79.xml><?xml version="1.0" encoding="utf-8"?>
<p:tagLst xmlns:p="http://schemas.openxmlformats.org/presentationml/2006/main">
  <p:tag name="KSO_WM_DIAGRAM_VIRTUALLY_FRAME" val="{&quot;height&quot;:285.6979527559055,&quot;left&quot;:83.7,&quot;top&quot;:89.25204724409448,&quot;width&quot;:556.15}"/>
</p:tagLst>
</file>

<file path=ppt/tags/tag8.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80.xml><?xml version="1.0" encoding="utf-8"?>
<p:tagLst xmlns:p="http://schemas.openxmlformats.org/presentationml/2006/main">
  <p:tag name="KSO_WM_DIAGRAM_VIRTUALLY_FRAME" val="{&quot;height&quot;:285.6979527559055,&quot;left&quot;:83.7,&quot;top&quot;:89.25204724409448,&quot;width&quot;:556.15}"/>
</p:tagLst>
</file>

<file path=ppt/tags/tag81.xml><?xml version="1.0" encoding="utf-8"?>
<p:tagLst xmlns:p="http://schemas.openxmlformats.org/presentationml/2006/main">
  <p:tag name="KSO_WM_DIAGRAM_VIRTUALLY_FRAME" val="{&quot;height&quot;:285.6979527559055,&quot;left&quot;:83.7,&quot;top&quot;:89.25204724409448,&quot;width&quot;:556.15}"/>
</p:tagLst>
</file>

<file path=ppt/tags/tag82.xml><?xml version="1.0" encoding="utf-8"?>
<p:tagLst xmlns:p="http://schemas.openxmlformats.org/presentationml/2006/main">
  <p:tag name="KSO_WM_DIAGRAM_VIRTUALLY_FRAME" val="{&quot;height&quot;:285.6979527559055,&quot;left&quot;:83.7,&quot;top&quot;:89.25204724409448,&quot;width&quot;:556.15}"/>
</p:tagLst>
</file>

<file path=ppt/tags/tag83.xml><?xml version="1.0" encoding="utf-8"?>
<p:tagLst xmlns:p="http://schemas.openxmlformats.org/presentationml/2006/main">
  <p:tag name="KSO_WM_DIAGRAM_VIRTUALLY_FRAME" val="{&quot;height&quot;:285.6979527559055,&quot;left&quot;:83.7,&quot;top&quot;:89.25204724409448,&quot;width&quot;:556.15}"/>
</p:tagLst>
</file>

<file path=ppt/tags/tag84.xml><?xml version="1.0" encoding="utf-8"?>
<p:tagLst xmlns:p="http://schemas.openxmlformats.org/presentationml/2006/main">
  <p:tag name="KSO_WM_DIAGRAM_VIRTUALLY_FRAME" val="{&quot;height&quot;:285.6979527559055,&quot;left&quot;:83.7,&quot;top&quot;:89.25204724409448,&quot;width&quot;:556.15}"/>
</p:tagLst>
</file>

<file path=ppt/tags/tag85.xml><?xml version="1.0" encoding="utf-8"?>
<p:tagLst xmlns:p="http://schemas.openxmlformats.org/presentationml/2006/main">
  <p:tag name="KSO_WM_DIAGRAM_VIRTUALLY_FRAME" val="{&quot;height&quot;:285.6979527559055,&quot;left&quot;:83.7,&quot;top&quot;:89.25204724409448,&quot;width&quot;:556.15}"/>
</p:tagLst>
</file>

<file path=ppt/tags/tag86.xml><?xml version="1.0" encoding="utf-8"?>
<p:tagLst xmlns:p="http://schemas.openxmlformats.org/presentationml/2006/main">
  <p:tag name="KSO_WM_DIAGRAM_VIRTUALLY_FRAME" val="{&quot;height&quot;:208.9141732283464,&quot;left&quot;:79.75393700787401,&quot;top&quot;:108.89086614173227,&quot;width&quot;:569}"/>
</p:tagLst>
</file>

<file path=ppt/tags/tag87.xml><?xml version="1.0" encoding="utf-8"?>
<p:tagLst xmlns:p="http://schemas.openxmlformats.org/presentationml/2006/main">
  <p:tag name="KSO_WM_DIAGRAM_VIRTUALLY_FRAME" val="{&quot;height&quot;:208.9141732283464,&quot;left&quot;:79.75393700787401,&quot;top&quot;:108.89086614173227,&quot;width&quot;:569}"/>
</p:tagLst>
</file>

<file path=ppt/tags/tag88.xml><?xml version="1.0" encoding="utf-8"?>
<p:tagLst xmlns:p="http://schemas.openxmlformats.org/presentationml/2006/main">
  <p:tag name="KSO_WM_DIAGRAM_VIRTUALLY_FRAME" val="{&quot;height&quot;:208.9141732283464,&quot;left&quot;:79.75393700787401,&quot;top&quot;:108.89086614173227,&quot;width&quot;:569}"/>
</p:tagLst>
</file>

<file path=ppt/tags/tag89.xml><?xml version="1.0" encoding="utf-8"?>
<p:tagLst xmlns:p="http://schemas.openxmlformats.org/presentationml/2006/main">
  <p:tag name="KSO_WM_DIAGRAM_VIRTUALLY_FRAME" val="{&quot;height&quot;:208.9141732283464,&quot;left&quot;:79.75393700787401,&quot;top&quot;:108.89086614173227,&quot;width&quot;:569}"/>
</p:tagLst>
</file>

<file path=ppt/tags/tag9.xml><?xml version="1.0" encoding="utf-8"?>
<p:tagLst xmlns:p="http://schemas.openxmlformats.org/presentationml/2006/main">
  <p:tag name="KSO_WM_DIAGRAM_VIRTUALLY_FRAME" val="{&quot;height&quot;:257.1833070866142,&quot;left&quot;:314.20078740157476,&quot;top&quot;:66.80330708661418,&quot;width&quot;:357.2050393700787}"/>
</p:tagLst>
</file>

<file path=ppt/tags/tag90.xml><?xml version="1.0" encoding="utf-8"?>
<p:tagLst xmlns:p="http://schemas.openxmlformats.org/presentationml/2006/main">
  <p:tag name="KSO_WM_DIAGRAM_VIRTUALLY_FRAME" val="{&quot;height&quot;:208.9141732283464,&quot;left&quot;:79.75393700787401,&quot;top&quot;:108.89086614173227,&quot;width&quot;:569}"/>
</p:tagLst>
</file>

<file path=ppt/tags/tag91.xml><?xml version="1.0" encoding="utf-8"?>
<p:tagLst xmlns:p="http://schemas.openxmlformats.org/presentationml/2006/main">
  <p:tag name="KSO_WM_DIAGRAM_VIRTUALLY_FRAME" val="{&quot;height&quot;:208.9141732283464,&quot;left&quot;:79.75393700787401,&quot;top&quot;:108.89086614173227,&quot;width&quot;:569}"/>
</p:tagLst>
</file>

<file path=ppt/tags/tag92.xml><?xml version="1.0" encoding="utf-8"?>
<p:tagLst xmlns:p="http://schemas.openxmlformats.org/presentationml/2006/main">
  <p:tag name="KSO_WM_DIAGRAM_VIRTUALLY_FRAME" val="{&quot;height&quot;:208.9141732283464,&quot;left&quot;:79.75393700787401,&quot;top&quot;:108.89086614173227,&quot;width&quot;:569}"/>
</p:tagLst>
</file>

<file path=ppt/tags/tag93.xml><?xml version="1.0" encoding="utf-8"?>
<p:tagLst xmlns:p="http://schemas.openxmlformats.org/presentationml/2006/main">
  <p:tag name="KSO_WM_DIAGRAM_VIRTUALLY_FRAME" val="{&quot;height&quot;:208.9141732283464,&quot;left&quot;:79.75393700787401,&quot;top&quot;:108.89086614173227,&quot;width&quot;:569}"/>
</p:tagLst>
</file>

<file path=ppt/tags/tag94.xml><?xml version="1.0" encoding="utf-8"?>
<p:tagLst xmlns:p="http://schemas.openxmlformats.org/presentationml/2006/main">
  <p:tag name="KSO_WM_DIAGRAM_VIRTUALLY_FRAME" val="{&quot;height&quot;:208.9141732283464,&quot;left&quot;:79.75393700787401,&quot;top&quot;:108.89086614173227,&quot;width&quot;:569}"/>
</p:tagLst>
</file>

<file path=ppt/tags/tag95.xml><?xml version="1.0" encoding="utf-8"?>
<p:tagLst xmlns:p="http://schemas.openxmlformats.org/presentationml/2006/main">
  <p:tag name="KSO_WM_DIAGRAM_VIRTUALLY_FRAME" val="{&quot;height&quot;:208.9141732283464,&quot;left&quot;:79.75393700787401,&quot;top&quot;:108.89086614173227,&quot;width&quot;:569}"/>
</p:tagLst>
</file>

<file path=ppt/tags/tag96.xml><?xml version="1.0" encoding="utf-8"?>
<p:tagLst xmlns:p="http://schemas.openxmlformats.org/presentationml/2006/main">
  <p:tag name="KSO_WM_DIAGRAM_VIRTUALLY_FRAME" val="{&quot;height&quot;:208.9141732283464,&quot;left&quot;:79.75393700787401,&quot;top&quot;:108.89086614173227,&quot;width&quot;:569}"/>
</p:tagLst>
</file>

<file path=ppt/tags/tag97.xml><?xml version="1.0" encoding="utf-8"?>
<p:tagLst xmlns:p="http://schemas.openxmlformats.org/presentationml/2006/main">
  <p:tag name="KSO_WM_DIAGRAM_VIRTUALLY_FRAME" val="{&quot;height&quot;:208.9141732283464,&quot;left&quot;:79.75393700787401,&quot;top&quot;:108.89086614173227,&quot;width&quot;:569}"/>
</p:tagLst>
</file>

<file path=ppt/tags/tag98.xml><?xml version="1.0" encoding="utf-8"?>
<p:tagLst xmlns:p="http://schemas.openxmlformats.org/presentationml/2006/main">
  <p:tag name="KSO_WM_DIAGRAM_VIRTUALLY_FRAME" val="{&quot;height&quot;:208.9141732283464,&quot;left&quot;:79.75393700787401,&quot;top&quot;:108.89086614173227,&quot;width&quot;:569}"/>
</p:tagLst>
</file>

<file path=ppt/tags/tag99.xml><?xml version="1.0" encoding="utf-8"?>
<p:tagLst xmlns:p="http://schemas.openxmlformats.org/presentationml/2006/main">
  <p:tag name="KSO_WM_DIAGRAM_VIRTUALLY_FRAME" val="{&quot;height&quot;:208.9141732283464,&quot;left&quot;:79.75393700787401,&quot;top&quot;:108.89086614173227,&quot;width&quot;:56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10348</Words>
  <Application>WPS 演示</Application>
  <PresentationFormat>全屏显示(16:9)</PresentationFormat>
  <Paragraphs>608</Paragraphs>
  <Slides>32</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微软雅黑</vt:lpstr>
      <vt:lpstr>Calibri</vt:lpstr>
      <vt:lpstr>Impact</vt:lpstr>
      <vt:lpstr>黑体</vt:lpstr>
      <vt:lpstr>Arial Unicode MS</vt:lpstr>
      <vt:lpstr>Calibri Light</vt:lpstr>
      <vt:lpstr>Tahoma</vt:lpstr>
      <vt:lpstr>MS PGothic</vt:lpstr>
      <vt:lpstr>Calibri</vt:lpstr>
      <vt:lpstr>Arial Rounded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A芹孜孜</cp:lastModifiedBy>
  <cp:revision>78</cp:revision>
  <dcterms:created xsi:type="dcterms:W3CDTF">2024-03-12T02:29:00Z</dcterms:created>
  <dcterms:modified xsi:type="dcterms:W3CDTF">2024-07-18T02:32:18Z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12E83234194A406799EDF52EA864071D_12</vt:lpwstr>
  </property>
  <property fmtid="{D5CDD505-2E9C-101B-9397-08002B2CF9AE}" pid="3" name="KSOProductBuildVer">
    <vt:lpwstr>2052-12.1.0.17147</vt:lpwstr>
  </property>
</Properties>
</file>